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2" r:id="rId1"/>
  </p:sldMasterIdLst>
  <p:notesMasterIdLst>
    <p:notesMasterId r:id="rId46"/>
  </p:notesMasterIdLst>
  <p:handoutMasterIdLst>
    <p:handoutMasterId r:id="rId47"/>
  </p:handoutMasterIdLst>
  <p:sldIdLst>
    <p:sldId id="256" r:id="rId2"/>
    <p:sldId id="315" r:id="rId3"/>
    <p:sldId id="381" r:id="rId4"/>
    <p:sldId id="327" r:id="rId5"/>
    <p:sldId id="297" r:id="rId6"/>
    <p:sldId id="328" r:id="rId7"/>
    <p:sldId id="382" r:id="rId8"/>
    <p:sldId id="400" r:id="rId9"/>
    <p:sldId id="329" r:id="rId10"/>
    <p:sldId id="395" r:id="rId11"/>
    <p:sldId id="335" r:id="rId12"/>
    <p:sldId id="340" r:id="rId13"/>
    <p:sldId id="338" r:id="rId14"/>
    <p:sldId id="402" r:id="rId15"/>
    <p:sldId id="399" r:id="rId16"/>
    <p:sldId id="331" r:id="rId17"/>
    <p:sldId id="384" r:id="rId18"/>
    <p:sldId id="385" r:id="rId19"/>
    <p:sldId id="386" r:id="rId20"/>
    <p:sldId id="387" r:id="rId21"/>
    <p:sldId id="408" r:id="rId22"/>
    <p:sldId id="337" r:id="rId23"/>
    <p:sldId id="404" r:id="rId24"/>
    <p:sldId id="405" r:id="rId25"/>
    <p:sldId id="409" r:id="rId26"/>
    <p:sldId id="410" r:id="rId27"/>
    <p:sldId id="412" r:id="rId28"/>
    <p:sldId id="411" r:id="rId29"/>
    <p:sldId id="415" r:id="rId30"/>
    <p:sldId id="414" r:id="rId31"/>
    <p:sldId id="413" r:id="rId32"/>
    <p:sldId id="394" r:id="rId33"/>
    <p:sldId id="406" r:id="rId34"/>
    <p:sldId id="416" r:id="rId35"/>
    <p:sldId id="356" r:id="rId36"/>
    <p:sldId id="391" r:id="rId37"/>
    <p:sldId id="371" r:id="rId38"/>
    <p:sldId id="392" r:id="rId39"/>
    <p:sldId id="398" r:id="rId40"/>
    <p:sldId id="393" r:id="rId41"/>
    <p:sldId id="417" r:id="rId42"/>
    <p:sldId id="374" r:id="rId43"/>
    <p:sldId id="326" r:id="rId44"/>
    <p:sldId id="396" r:id="rId45"/>
  </p:sldIdLst>
  <p:sldSz cx="12192000" cy="6858000"/>
  <p:notesSz cx="6858000" cy="9144000"/>
  <p:defaultTextStyle>
    <a:defPPr>
      <a:defRPr lang="de-DE"/>
    </a:defPPr>
    <a:lvl1pPr marL="0" algn="l" defTabSz="9143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8" algn="l" defTabSz="9143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2" algn="l" defTabSz="9143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7446" userDrawn="1">
          <p15:clr>
            <a:srgbClr val="A4A3A4"/>
          </p15:clr>
        </p15:guide>
        <p15:guide id="4" pos="234" userDrawn="1">
          <p15:clr>
            <a:srgbClr val="A4A3A4"/>
          </p15:clr>
        </p15:guide>
        <p15:guide id="5" orient="horz" pos="3521" userDrawn="1">
          <p15:clr>
            <a:srgbClr val="A4A3A4"/>
          </p15:clr>
        </p15:guide>
        <p15:guide id="6" orient="horz" pos="3884" userDrawn="1">
          <p15:clr>
            <a:srgbClr val="A4A3A4"/>
          </p15:clr>
        </p15:guide>
        <p15:guide id="7" orient="horz" pos="107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we Ricken" initials="UR" lastIdx="1" clrIdx="0">
    <p:extLst>
      <p:ext uri="{19B8F6BF-5375-455C-9EA6-DF929625EA0E}">
        <p15:presenceInfo xmlns:p15="http://schemas.microsoft.com/office/powerpoint/2012/main" userId="f02567aecbed924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A2427D0-6737-4371-A118-8DBA128F9065}" v="324" dt="2025-01-14T15:15:41.42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howGuides="1">
      <p:cViewPr varScale="1">
        <p:scale>
          <a:sx n="84" d="100"/>
          <a:sy n="84" d="100"/>
        </p:scale>
        <p:origin x="72" y="444"/>
      </p:cViewPr>
      <p:guideLst>
        <p:guide orient="horz" pos="2160"/>
        <p:guide pos="3840"/>
        <p:guide pos="7446"/>
        <p:guide pos="234"/>
        <p:guide orient="horz" pos="3521"/>
        <p:guide orient="horz" pos="3884"/>
        <p:guide orient="horz" pos="1071"/>
      </p:guideLst>
    </p:cSldViewPr>
  </p:slideViewPr>
  <p:outlineViewPr>
    <p:cViewPr>
      <p:scale>
        <a:sx n="33" d="100"/>
        <a:sy n="33" d="100"/>
      </p:scale>
      <p:origin x="0" y="-15111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6" d="100"/>
          <a:sy n="66" d="100"/>
        </p:scale>
        <p:origin x="2412" y="6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handoutMaster" Target="handoutMasters/handoutMaster1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microsoft.com/office/2016/11/relationships/changesInfo" Target="changesInfos/changesInfo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Uwe Ricken" userId="f02567aecbed924b" providerId="LiveId" clId="{A8CF091C-179C-4D73-BF2D-D52D1013D3ED}"/>
    <pc:docChg chg="undo custSel modSld">
      <pc:chgData name="Uwe Ricken" userId="f02567aecbed924b" providerId="LiveId" clId="{A8CF091C-179C-4D73-BF2D-D52D1013D3ED}" dt="2024-12-17T08:43:37.412" v="469" actId="20577"/>
      <pc:docMkLst>
        <pc:docMk/>
      </pc:docMkLst>
      <pc:sldChg chg="modSp mod">
        <pc:chgData name="Uwe Ricken" userId="f02567aecbed924b" providerId="LiveId" clId="{A8CF091C-179C-4D73-BF2D-D52D1013D3ED}" dt="2024-12-17T08:43:37.412" v="469" actId="20577"/>
        <pc:sldMkLst>
          <pc:docMk/>
          <pc:sldMk cId="1614993614" sldId="256"/>
        </pc:sldMkLst>
        <pc:spChg chg="mod">
          <ac:chgData name="Uwe Ricken" userId="f02567aecbed924b" providerId="LiveId" clId="{A8CF091C-179C-4D73-BF2D-D52D1013D3ED}" dt="2024-12-17T08:43:37.412" v="469" actId="20577"/>
          <ac:spMkLst>
            <pc:docMk/>
            <pc:sldMk cId="1614993614" sldId="256"/>
            <ac:spMk id="2" creationId="{00000000-0000-0000-0000-000000000000}"/>
          </ac:spMkLst>
        </pc:spChg>
      </pc:sldChg>
      <pc:sldChg chg="addSp delSp modSp mod modClrScheme modAnim chgLayout">
        <pc:chgData name="Uwe Ricken" userId="f02567aecbed924b" providerId="LiveId" clId="{A8CF091C-179C-4D73-BF2D-D52D1013D3ED}" dt="2024-12-16T16:27:50.160" v="443" actId="20577"/>
        <pc:sldMkLst>
          <pc:docMk/>
          <pc:sldMk cId="2199654697" sldId="398"/>
        </pc:sldMkLst>
        <pc:spChg chg="mod ord">
          <ac:chgData name="Uwe Ricken" userId="f02567aecbed924b" providerId="LiveId" clId="{A8CF091C-179C-4D73-BF2D-D52D1013D3ED}" dt="2024-12-16T16:17:43.426" v="24" actId="700"/>
          <ac:spMkLst>
            <pc:docMk/>
            <pc:sldMk cId="2199654697" sldId="398"/>
            <ac:spMk id="4" creationId="{873E8EBF-DF7F-DAB6-465F-C7799883C880}"/>
          </ac:spMkLst>
        </pc:spChg>
        <pc:spChg chg="add mod ord">
          <ac:chgData name="Uwe Ricken" userId="f02567aecbed924b" providerId="LiveId" clId="{A8CF091C-179C-4D73-BF2D-D52D1013D3ED}" dt="2024-12-16T16:27:50.160" v="443" actId="20577"/>
          <ac:spMkLst>
            <pc:docMk/>
            <pc:sldMk cId="2199654697" sldId="398"/>
            <ac:spMk id="10" creationId="{35DC6D0C-B0C3-94D8-B059-979F19CDB208}"/>
          </ac:spMkLst>
        </pc:spChg>
        <pc:spChg chg="add mod">
          <ac:chgData name="Uwe Ricken" userId="f02567aecbed924b" providerId="LiveId" clId="{A8CF091C-179C-4D73-BF2D-D52D1013D3ED}" dt="2024-12-16T16:18:46.300" v="46" actId="2711"/>
          <ac:spMkLst>
            <pc:docMk/>
            <pc:sldMk cId="2199654697" sldId="398"/>
            <ac:spMk id="12" creationId="{2D12F030-CEE7-1A32-72AE-C05FE24BECD1}"/>
          </ac:spMkLst>
        </pc:spChg>
        <pc:spChg chg="add mod">
          <ac:chgData name="Uwe Ricken" userId="f02567aecbed924b" providerId="LiveId" clId="{A8CF091C-179C-4D73-BF2D-D52D1013D3ED}" dt="2024-12-16T16:27:41.220" v="442" actId="20577"/>
          <ac:spMkLst>
            <pc:docMk/>
            <pc:sldMk cId="2199654697" sldId="398"/>
            <ac:spMk id="14" creationId="{19E426C7-4FB1-93AC-B112-9E37BFD96F18}"/>
          </ac:spMkLst>
        </pc:spChg>
        <pc:spChg chg="add mod">
          <ac:chgData name="Uwe Ricken" userId="f02567aecbed924b" providerId="LiveId" clId="{A8CF091C-179C-4D73-BF2D-D52D1013D3ED}" dt="2024-12-16T16:27:21.038" v="434" actId="20577"/>
          <ac:spMkLst>
            <pc:docMk/>
            <pc:sldMk cId="2199654697" sldId="398"/>
            <ac:spMk id="15" creationId="{AFFE9CF7-C707-2B71-D032-EE3B9F5798D0}"/>
          </ac:spMkLst>
        </pc:spChg>
        <pc:graphicFrameChg chg="add mod modGraphic">
          <ac:chgData name="Uwe Ricken" userId="f02567aecbed924b" providerId="LiveId" clId="{A8CF091C-179C-4D73-BF2D-D52D1013D3ED}" dt="2024-12-16T16:18:59.985" v="47" actId="1076"/>
          <ac:graphicFrameMkLst>
            <pc:docMk/>
            <pc:sldMk cId="2199654697" sldId="398"/>
            <ac:graphicFrameMk id="6" creationId="{40C3CB26-CBCB-F16D-E1D8-27AF3B2C1F0B}"/>
          </ac:graphicFrameMkLst>
        </pc:graphicFrameChg>
        <pc:graphicFrameChg chg="add mod modGraphic">
          <ac:chgData name="Uwe Ricken" userId="f02567aecbed924b" providerId="LiveId" clId="{A8CF091C-179C-4D73-BF2D-D52D1013D3ED}" dt="2024-12-16T16:21:37.722" v="137" actId="20577"/>
          <ac:graphicFrameMkLst>
            <pc:docMk/>
            <pc:sldMk cId="2199654697" sldId="398"/>
            <ac:graphicFrameMk id="13" creationId="{9795BEC8-CA93-8E89-2958-870C1CAFAD70}"/>
          </ac:graphicFrameMkLst>
        </pc:graphicFrameChg>
      </pc:sldChg>
    </pc:docChg>
  </pc:docChgLst>
  <pc:docChgLst>
    <pc:chgData name="Uwe Ricken" userId="f02567aecbed924b" providerId="LiveId" clId="{72D1B82D-6F26-48AD-84FE-9057ACEE6E5E}"/>
    <pc:docChg chg="undo redo custSel addSld delSld modSld sldOrd">
      <pc:chgData name="Uwe Ricken" userId="f02567aecbed924b" providerId="LiveId" clId="{72D1B82D-6F26-48AD-84FE-9057ACEE6E5E}" dt="2024-12-16T15:44:15.012" v="5027" actId="2696"/>
      <pc:docMkLst>
        <pc:docMk/>
      </pc:docMkLst>
      <pc:sldChg chg="addSp delSp modSp mod chgLayout">
        <pc:chgData name="Uwe Ricken" userId="f02567aecbed924b" providerId="LiveId" clId="{72D1B82D-6F26-48AD-84FE-9057ACEE6E5E}" dt="2024-12-14T08:47:38.186" v="2" actId="6264"/>
        <pc:sldMkLst>
          <pc:docMk/>
          <pc:sldMk cId="3206109905" sldId="297"/>
        </pc:sldMkLst>
        <pc:spChg chg="mod ord">
          <ac:chgData name="Uwe Ricken" userId="f02567aecbed924b" providerId="LiveId" clId="{72D1B82D-6F26-48AD-84FE-9057ACEE6E5E}" dt="2024-12-14T08:47:38.186" v="2" actId="6264"/>
          <ac:spMkLst>
            <pc:docMk/>
            <pc:sldMk cId="3206109905" sldId="297"/>
            <ac:spMk id="4" creationId="{00000000-0000-0000-0000-000000000000}"/>
          </ac:spMkLst>
        </pc:spChg>
      </pc:sldChg>
      <pc:sldChg chg="addSp delSp modSp mod chgLayout">
        <pc:chgData name="Uwe Ricken" userId="f02567aecbed924b" providerId="LiveId" clId="{72D1B82D-6F26-48AD-84FE-9057ACEE6E5E}" dt="2024-12-16T09:17:05.740" v="3631" actId="20577"/>
        <pc:sldMkLst>
          <pc:docMk/>
          <pc:sldMk cId="4195874464" sldId="327"/>
        </pc:sldMkLst>
        <pc:spChg chg="mod ord">
          <ac:chgData name="Uwe Ricken" userId="f02567aecbed924b" providerId="LiveId" clId="{72D1B82D-6F26-48AD-84FE-9057ACEE6E5E}" dt="2024-12-14T08:47:24.745" v="1" actId="6264"/>
          <ac:spMkLst>
            <pc:docMk/>
            <pc:sldMk cId="4195874464" sldId="327"/>
            <ac:spMk id="5" creationId="{99AE4D88-466F-4BA6-917F-396AC585B663}"/>
          </ac:spMkLst>
        </pc:spChg>
        <pc:spChg chg="mod ord">
          <ac:chgData name="Uwe Ricken" userId="f02567aecbed924b" providerId="LiveId" clId="{72D1B82D-6F26-48AD-84FE-9057ACEE6E5E}" dt="2024-12-16T09:17:05.740" v="3631" actId="20577"/>
          <ac:spMkLst>
            <pc:docMk/>
            <pc:sldMk cId="4195874464" sldId="327"/>
            <ac:spMk id="6" creationId="{F584846F-DF71-4A64-98B4-A74662F8894B}"/>
          </ac:spMkLst>
        </pc:spChg>
      </pc:sldChg>
      <pc:sldChg chg="addSp delSp modSp mod chgLayout">
        <pc:chgData name="Uwe Ricken" userId="f02567aecbed924b" providerId="LiveId" clId="{72D1B82D-6F26-48AD-84FE-9057ACEE6E5E}" dt="2024-12-14T12:22:50.344" v="260" actId="113"/>
        <pc:sldMkLst>
          <pc:docMk/>
          <pc:sldMk cId="3407639126" sldId="328"/>
        </pc:sldMkLst>
        <pc:spChg chg="mod ord">
          <ac:chgData name="Uwe Ricken" userId="f02567aecbed924b" providerId="LiveId" clId="{72D1B82D-6F26-48AD-84FE-9057ACEE6E5E}" dt="2024-12-14T08:47:55.109" v="3" actId="6264"/>
          <ac:spMkLst>
            <pc:docMk/>
            <pc:sldMk cId="3407639126" sldId="328"/>
            <ac:spMk id="2" creationId="{2CDF80FB-3066-43E5-ADB3-77EF98069AE5}"/>
          </ac:spMkLst>
        </pc:spChg>
        <pc:spChg chg="mod ord">
          <ac:chgData name="Uwe Ricken" userId="f02567aecbed924b" providerId="LiveId" clId="{72D1B82D-6F26-48AD-84FE-9057ACEE6E5E}" dt="2024-12-14T12:22:50.344" v="260" actId="113"/>
          <ac:spMkLst>
            <pc:docMk/>
            <pc:sldMk cId="3407639126" sldId="328"/>
            <ac:spMk id="3" creationId="{42B10437-3C6E-48A8-A019-7A724E130028}"/>
          </ac:spMkLst>
        </pc:spChg>
        <pc:picChg chg="mod">
          <ac:chgData name="Uwe Ricken" userId="f02567aecbed924b" providerId="LiveId" clId="{72D1B82D-6F26-48AD-84FE-9057ACEE6E5E}" dt="2024-12-14T08:48:10.335" v="5" actId="1076"/>
          <ac:picMkLst>
            <pc:docMk/>
            <pc:sldMk cId="3407639126" sldId="328"/>
            <ac:picMk id="11" creationId="{60F59CA2-EBD3-9B1F-6E7A-12C42AEF39C4}"/>
          </ac:picMkLst>
        </pc:picChg>
      </pc:sldChg>
      <pc:sldChg chg="addSp delSp modSp mod chgLayout">
        <pc:chgData name="Uwe Ricken" userId="f02567aecbed924b" providerId="LiveId" clId="{72D1B82D-6F26-48AD-84FE-9057ACEE6E5E}" dt="2024-12-14T12:25:18.421" v="351" actId="20577"/>
        <pc:sldMkLst>
          <pc:docMk/>
          <pc:sldMk cId="598778723" sldId="329"/>
        </pc:sldMkLst>
        <pc:spChg chg="mod ord">
          <ac:chgData name="Uwe Ricken" userId="f02567aecbed924b" providerId="LiveId" clId="{72D1B82D-6F26-48AD-84FE-9057ACEE6E5E}" dt="2024-12-14T12:23:44.357" v="264" actId="700"/>
          <ac:spMkLst>
            <pc:docMk/>
            <pc:sldMk cId="598778723" sldId="329"/>
            <ac:spMk id="2" creationId="{DB3E2A77-9896-443D-A462-19931C2A34F5}"/>
          </ac:spMkLst>
        </pc:spChg>
        <pc:spChg chg="mod ord">
          <ac:chgData name="Uwe Ricken" userId="f02567aecbed924b" providerId="LiveId" clId="{72D1B82D-6F26-48AD-84FE-9057ACEE6E5E}" dt="2024-12-14T12:25:18.421" v="351" actId="20577"/>
          <ac:spMkLst>
            <pc:docMk/>
            <pc:sldMk cId="598778723" sldId="329"/>
            <ac:spMk id="3" creationId="{6E661FAF-D0A1-4D2A-AB1D-C51368145BF7}"/>
          </ac:spMkLst>
        </pc:spChg>
        <pc:spChg chg="add mod">
          <ac:chgData name="Uwe Ricken" userId="f02567aecbed924b" providerId="LiveId" clId="{72D1B82D-6F26-48AD-84FE-9057ACEE6E5E}" dt="2024-12-14T12:23:56.166" v="267" actId="1076"/>
          <ac:spMkLst>
            <pc:docMk/>
            <pc:sldMk cId="598778723" sldId="329"/>
            <ac:spMk id="8" creationId="{48687C65-68B1-71BB-8464-6351934E00E5}"/>
          </ac:spMkLst>
        </pc:spChg>
        <pc:graphicFrameChg chg="add mod">
          <ac:chgData name="Uwe Ricken" userId="f02567aecbed924b" providerId="LiveId" clId="{72D1B82D-6F26-48AD-84FE-9057ACEE6E5E}" dt="2024-12-14T12:23:56.166" v="267" actId="1076"/>
          <ac:graphicFrameMkLst>
            <pc:docMk/>
            <pc:sldMk cId="598778723" sldId="329"/>
            <ac:graphicFrameMk id="5" creationId="{E50C69C1-15E0-88B2-091F-5E9B66B14CD1}"/>
          </ac:graphicFrameMkLst>
        </pc:graphicFrameChg>
      </pc:sldChg>
      <pc:sldChg chg="del">
        <pc:chgData name="Uwe Ricken" userId="f02567aecbed924b" providerId="LiveId" clId="{72D1B82D-6F26-48AD-84FE-9057ACEE6E5E}" dt="2024-12-14T13:28:55.083" v="567" actId="2696"/>
        <pc:sldMkLst>
          <pc:docMk/>
          <pc:sldMk cId="250480996" sldId="330"/>
        </pc:sldMkLst>
      </pc:sldChg>
      <pc:sldChg chg="addSp delSp modSp mod modClrScheme modAnim chgLayout">
        <pc:chgData name="Uwe Ricken" userId="f02567aecbed924b" providerId="LiveId" clId="{72D1B82D-6F26-48AD-84FE-9057ACEE6E5E}" dt="2024-12-15T09:49:34.338" v="1184"/>
        <pc:sldMkLst>
          <pc:docMk/>
          <pc:sldMk cId="3511957410" sldId="331"/>
        </pc:sldMkLst>
        <pc:spChg chg="mod ord">
          <ac:chgData name="Uwe Ricken" userId="f02567aecbed924b" providerId="LiveId" clId="{72D1B82D-6F26-48AD-84FE-9057ACEE6E5E}" dt="2024-12-15T09:49:34.338" v="1184"/>
          <ac:spMkLst>
            <pc:docMk/>
            <pc:sldMk cId="3511957410" sldId="331"/>
            <ac:spMk id="2" creationId="{19B19850-1647-47F2-B86F-1F258CEE5F54}"/>
          </ac:spMkLst>
        </pc:spChg>
        <pc:spChg chg="add mod">
          <ac:chgData name="Uwe Ricken" userId="f02567aecbed924b" providerId="LiveId" clId="{72D1B82D-6F26-48AD-84FE-9057ACEE6E5E}" dt="2024-12-14T13:32:31.628" v="591"/>
          <ac:spMkLst>
            <pc:docMk/>
            <pc:sldMk cId="3511957410" sldId="331"/>
            <ac:spMk id="8" creationId="{EA69FBD1-F58E-32C0-9E76-8BFCC8E921A1}"/>
          </ac:spMkLst>
        </pc:spChg>
        <pc:spChg chg="add mod">
          <ac:chgData name="Uwe Ricken" userId="f02567aecbed924b" providerId="LiveId" clId="{72D1B82D-6F26-48AD-84FE-9057ACEE6E5E}" dt="2024-12-14T13:34:29.837" v="617" actId="20577"/>
          <ac:spMkLst>
            <pc:docMk/>
            <pc:sldMk cId="3511957410" sldId="331"/>
            <ac:spMk id="9" creationId="{6374397C-8816-ED9A-0C2D-696921DAEE02}"/>
          </ac:spMkLst>
        </pc:spChg>
        <pc:spChg chg="add mod">
          <ac:chgData name="Uwe Ricken" userId="f02567aecbed924b" providerId="LiveId" clId="{72D1B82D-6F26-48AD-84FE-9057ACEE6E5E}" dt="2024-12-14T13:34:35.878" v="618"/>
          <ac:spMkLst>
            <pc:docMk/>
            <pc:sldMk cId="3511957410" sldId="331"/>
            <ac:spMk id="12" creationId="{2C3ABEB0-1693-9373-7210-693B0B4BAF8D}"/>
          </ac:spMkLst>
        </pc:spChg>
        <pc:spChg chg="add mod">
          <ac:chgData name="Uwe Ricken" userId="f02567aecbed924b" providerId="LiveId" clId="{72D1B82D-6F26-48AD-84FE-9057ACEE6E5E}" dt="2024-12-15T08:11:14.140" v="912" actId="6549"/>
          <ac:spMkLst>
            <pc:docMk/>
            <pc:sldMk cId="3511957410" sldId="331"/>
            <ac:spMk id="25" creationId="{36BA15A5-42F3-6254-B20E-1354F15F4B84}"/>
          </ac:spMkLst>
        </pc:spChg>
        <pc:graphicFrameChg chg="add mod modGraphic">
          <ac:chgData name="Uwe Ricken" userId="f02567aecbed924b" providerId="LiveId" clId="{72D1B82D-6F26-48AD-84FE-9057ACEE6E5E}" dt="2024-12-14T13:53:00.747" v="811" actId="20577"/>
          <ac:graphicFrameMkLst>
            <pc:docMk/>
            <pc:sldMk cId="3511957410" sldId="331"/>
            <ac:graphicFrameMk id="13" creationId="{FC1A41D2-6FDF-4933-FDEF-95C51EFFCA28}"/>
          </ac:graphicFrameMkLst>
        </pc:graphicFrameChg>
        <pc:graphicFrameChg chg="add mod modGraphic">
          <ac:chgData name="Uwe Ricken" userId="f02567aecbed924b" providerId="LiveId" clId="{72D1B82D-6F26-48AD-84FE-9057ACEE6E5E}" dt="2024-12-14T13:51:46.142" v="798" actId="20577"/>
          <ac:graphicFrameMkLst>
            <pc:docMk/>
            <pc:sldMk cId="3511957410" sldId="331"/>
            <ac:graphicFrameMk id="19" creationId="{79030996-8240-66F2-EAEA-430B27CD96DE}"/>
          </ac:graphicFrameMkLst>
        </pc:graphicFrameChg>
        <pc:cxnChg chg="add mod">
          <ac:chgData name="Uwe Ricken" userId="f02567aecbed924b" providerId="LiveId" clId="{72D1B82D-6F26-48AD-84FE-9057ACEE6E5E}" dt="2024-12-14T13:36:04.049" v="625" actId="14100"/>
          <ac:cxnSpMkLst>
            <pc:docMk/>
            <pc:sldMk cId="3511957410" sldId="331"/>
            <ac:cxnSpMk id="14" creationId="{88C51BB5-D62F-E26D-149F-0B43FCA9B3E8}"/>
          </ac:cxnSpMkLst>
        </pc:cxnChg>
        <pc:cxnChg chg="add">
          <ac:chgData name="Uwe Ricken" userId="f02567aecbed924b" providerId="LiveId" clId="{72D1B82D-6F26-48AD-84FE-9057ACEE6E5E}" dt="2024-12-14T13:47:25.699" v="762" actId="11529"/>
          <ac:cxnSpMkLst>
            <pc:docMk/>
            <pc:sldMk cId="3511957410" sldId="331"/>
            <ac:cxnSpMk id="21" creationId="{C949436A-70E6-0893-B509-17E05C7E2202}"/>
          </ac:cxnSpMkLst>
        </pc:cxnChg>
        <pc:cxnChg chg="add mod">
          <ac:chgData name="Uwe Ricken" userId="f02567aecbed924b" providerId="LiveId" clId="{72D1B82D-6F26-48AD-84FE-9057ACEE6E5E}" dt="2024-12-14T13:47:35.943" v="764" actId="1076"/>
          <ac:cxnSpMkLst>
            <pc:docMk/>
            <pc:sldMk cId="3511957410" sldId="331"/>
            <ac:cxnSpMk id="22" creationId="{70D49824-2EDF-D0F9-1466-64801E35F270}"/>
          </ac:cxnSpMkLst>
        </pc:cxnChg>
        <pc:cxnChg chg="add mod">
          <ac:chgData name="Uwe Ricken" userId="f02567aecbed924b" providerId="LiveId" clId="{72D1B82D-6F26-48AD-84FE-9057ACEE6E5E}" dt="2024-12-14T13:47:37.323" v="765"/>
          <ac:cxnSpMkLst>
            <pc:docMk/>
            <pc:sldMk cId="3511957410" sldId="331"/>
            <ac:cxnSpMk id="23" creationId="{1F342C5E-A177-A956-7435-AD4F84BA7000}"/>
          </ac:cxnSpMkLst>
        </pc:cxnChg>
        <pc:cxnChg chg="add mod">
          <ac:chgData name="Uwe Ricken" userId="f02567aecbed924b" providerId="LiveId" clId="{72D1B82D-6F26-48AD-84FE-9057ACEE6E5E}" dt="2024-12-14T13:47:43.754" v="767" actId="1076"/>
          <ac:cxnSpMkLst>
            <pc:docMk/>
            <pc:sldMk cId="3511957410" sldId="331"/>
            <ac:cxnSpMk id="24" creationId="{A7E38F71-F321-FEAE-6122-09AD99D067D9}"/>
          </ac:cxnSpMkLst>
        </pc:cxnChg>
      </pc:sldChg>
      <pc:sldChg chg="del">
        <pc:chgData name="Uwe Ricken" userId="f02567aecbed924b" providerId="LiveId" clId="{72D1B82D-6F26-48AD-84FE-9057ACEE6E5E}" dt="2024-12-14T12:27:04.691" v="412" actId="2696"/>
        <pc:sldMkLst>
          <pc:docMk/>
          <pc:sldMk cId="545394845" sldId="332"/>
        </pc:sldMkLst>
      </pc:sldChg>
      <pc:sldChg chg="del">
        <pc:chgData name="Uwe Ricken" userId="f02567aecbed924b" providerId="LiveId" clId="{72D1B82D-6F26-48AD-84FE-9057ACEE6E5E}" dt="2024-12-14T12:27:04.691" v="412" actId="2696"/>
        <pc:sldMkLst>
          <pc:docMk/>
          <pc:sldMk cId="2257340884" sldId="333"/>
        </pc:sldMkLst>
      </pc:sldChg>
      <pc:sldChg chg="del">
        <pc:chgData name="Uwe Ricken" userId="f02567aecbed924b" providerId="LiveId" clId="{72D1B82D-6F26-48AD-84FE-9057ACEE6E5E}" dt="2024-12-14T12:27:04.691" v="412" actId="2696"/>
        <pc:sldMkLst>
          <pc:docMk/>
          <pc:sldMk cId="144745736" sldId="334"/>
        </pc:sldMkLst>
      </pc:sldChg>
      <pc:sldChg chg="modSp mod">
        <pc:chgData name="Uwe Ricken" userId="f02567aecbed924b" providerId="LiveId" clId="{72D1B82D-6F26-48AD-84FE-9057ACEE6E5E}" dt="2024-12-14T12:26:25.129" v="410" actId="6549"/>
        <pc:sldMkLst>
          <pc:docMk/>
          <pc:sldMk cId="3294450053" sldId="335"/>
        </pc:sldMkLst>
        <pc:spChg chg="mod">
          <ac:chgData name="Uwe Ricken" userId="f02567aecbed924b" providerId="LiveId" clId="{72D1B82D-6F26-48AD-84FE-9057ACEE6E5E}" dt="2024-12-14T12:26:19.504" v="409" actId="20577"/>
          <ac:spMkLst>
            <pc:docMk/>
            <pc:sldMk cId="3294450053" sldId="335"/>
            <ac:spMk id="2" creationId="{00000000-0000-0000-0000-000000000000}"/>
          </ac:spMkLst>
        </pc:spChg>
        <pc:spChg chg="mod">
          <ac:chgData name="Uwe Ricken" userId="f02567aecbed924b" providerId="LiveId" clId="{72D1B82D-6F26-48AD-84FE-9057ACEE6E5E}" dt="2024-12-14T12:26:25.129" v="410" actId="6549"/>
          <ac:spMkLst>
            <pc:docMk/>
            <pc:sldMk cId="3294450053" sldId="335"/>
            <ac:spMk id="3" creationId="{00000000-0000-0000-0000-000000000000}"/>
          </ac:spMkLst>
        </pc:spChg>
      </pc:sldChg>
      <pc:sldChg chg="del">
        <pc:chgData name="Uwe Ricken" userId="f02567aecbed924b" providerId="LiveId" clId="{72D1B82D-6F26-48AD-84FE-9057ACEE6E5E}" dt="2024-12-15T10:20:17.798" v="1664" actId="47"/>
        <pc:sldMkLst>
          <pc:docMk/>
          <pc:sldMk cId="2508904184" sldId="336"/>
        </pc:sldMkLst>
      </pc:sldChg>
      <pc:sldChg chg="addSp delSp modSp mod chgLayout">
        <pc:chgData name="Uwe Ricken" userId="f02567aecbed924b" providerId="LiveId" clId="{72D1B82D-6F26-48AD-84FE-9057ACEE6E5E}" dt="2024-12-15T10:18:41.110" v="1663" actId="20577"/>
        <pc:sldMkLst>
          <pc:docMk/>
          <pc:sldMk cId="2522305960" sldId="337"/>
        </pc:sldMkLst>
        <pc:spChg chg="mod ord">
          <ac:chgData name="Uwe Ricken" userId="f02567aecbed924b" providerId="LiveId" clId="{72D1B82D-6F26-48AD-84FE-9057ACEE6E5E}" dt="2024-12-15T10:16:17.667" v="1581" actId="6264"/>
          <ac:spMkLst>
            <pc:docMk/>
            <pc:sldMk cId="2522305960" sldId="337"/>
            <ac:spMk id="2" creationId="{8E2BBF89-9BF0-4606-BF4B-6FB79F74DF04}"/>
          </ac:spMkLst>
        </pc:spChg>
        <pc:spChg chg="mod ord">
          <ac:chgData name="Uwe Ricken" userId="f02567aecbed924b" providerId="LiveId" clId="{72D1B82D-6F26-48AD-84FE-9057ACEE6E5E}" dt="2024-12-15T10:18:41.110" v="1663" actId="20577"/>
          <ac:spMkLst>
            <pc:docMk/>
            <pc:sldMk cId="2522305960" sldId="337"/>
            <ac:spMk id="3" creationId="{62BAB5F9-2DA0-476E-A615-59A9401CBEFD}"/>
          </ac:spMkLst>
        </pc:spChg>
      </pc:sldChg>
      <pc:sldChg chg="modSp mod ord">
        <pc:chgData name="Uwe Ricken" userId="f02567aecbed924b" providerId="LiveId" clId="{72D1B82D-6F26-48AD-84FE-9057ACEE6E5E}" dt="2024-12-15T10:13:57.271" v="1514"/>
        <pc:sldMkLst>
          <pc:docMk/>
          <pc:sldMk cId="1133362535" sldId="338"/>
        </pc:sldMkLst>
        <pc:spChg chg="mod">
          <ac:chgData name="Uwe Ricken" userId="f02567aecbed924b" providerId="LiveId" clId="{72D1B82D-6F26-48AD-84FE-9057ACEE6E5E}" dt="2024-12-15T09:46:14.570" v="1095" actId="20577"/>
          <ac:spMkLst>
            <pc:docMk/>
            <pc:sldMk cId="1133362535" sldId="338"/>
            <ac:spMk id="4" creationId="{A8D03054-6099-4743-92C9-8B06ED278445}"/>
          </ac:spMkLst>
        </pc:spChg>
      </pc:sldChg>
      <pc:sldChg chg="addSp delSp modSp del mod modClrScheme modAnim chgLayout">
        <pc:chgData name="Uwe Ricken" userId="f02567aecbed924b" providerId="LiveId" clId="{72D1B82D-6F26-48AD-84FE-9057ACEE6E5E}" dt="2024-12-15T10:14:09.694" v="1515" actId="47"/>
        <pc:sldMkLst>
          <pc:docMk/>
          <pc:sldMk cId="4244169444" sldId="339"/>
        </pc:sldMkLst>
      </pc:sldChg>
      <pc:sldChg chg="addSp delSp modSp mod modClrScheme modAnim chgLayout">
        <pc:chgData name="Uwe Ricken" userId="f02567aecbed924b" providerId="LiveId" clId="{72D1B82D-6F26-48AD-84FE-9057ACEE6E5E}" dt="2024-12-15T08:58:27.409" v="1041" actId="3626"/>
        <pc:sldMkLst>
          <pc:docMk/>
          <pc:sldMk cId="4164370475" sldId="340"/>
        </pc:sldMkLst>
        <pc:spChg chg="mod ord">
          <ac:chgData name="Uwe Ricken" userId="f02567aecbed924b" providerId="LiveId" clId="{72D1B82D-6F26-48AD-84FE-9057ACEE6E5E}" dt="2024-12-14T12:28:59.881" v="413" actId="700"/>
          <ac:spMkLst>
            <pc:docMk/>
            <pc:sldMk cId="4164370475" sldId="340"/>
            <ac:spMk id="2" creationId="{CCA2EAE3-3A69-4A88-9195-EBE4F78715FD}"/>
          </ac:spMkLst>
        </pc:spChg>
        <pc:spChg chg="mod">
          <ac:chgData name="Uwe Ricken" userId="f02567aecbed924b" providerId="LiveId" clId="{72D1B82D-6F26-48AD-84FE-9057ACEE6E5E}" dt="2024-12-14T12:33:47.561" v="419" actId="1076"/>
          <ac:spMkLst>
            <pc:docMk/>
            <pc:sldMk cId="4164370475" sldId="340"/>
            <ac:spMk id="5" creationId="{787396CE-D654-0583-02AC-477B884ECAB5}"/>
          </ac:spMkLst>
        </pc:spChg>
        <pc:spChg chg="add mod">
          <ac:chgData name="Uwe Ricken" userId="f02567aecbed924b" providerId="LiveId" clId="{72D1B82D-6F26-48AD-84FE-9057ACEE6E5E}" dt="2024-12-14T12:34:50.049" v="444" actId="255"/>
          <ac:spMkLst>
            <pc:docMk/>
            <pc:sldMk cId="4164370475" sldId="340"/>
            <ac:spMk id="6" creationId="{E5F2B5C5-6594-B535-198F-A2F7D8D23BAD}"/>
          </ac:spMkLst>
        </pc:spChg>
        <pc:spChg chg="add mod">
          <ac:chgData name="Uwe Ricken" userId="f02567aecbed924b" providerId="LiveId" clId="{72D1B82D-6F26-48AD-84FE-9057ACEE6E5E}" dt="2024-12-14T13:10:50.264" v="534" actId="14861"/>
          <ac:spMkLst>
            <pc:docMk/>
            <pc:sldMk cId="4164370475" sldId="340"/>
            <ac:spMk id="7" creationId="{AFCEAB38-40D1-91B9-4CC6-145A71FDDA6B}"/>
          </ac:spMkLst>
        </pc:spChg>
        <pc:spChg chg="add mod">
          <ac:chgData name="Uwe Ricken" userId="f02567aecbed924b" providerId="LiveId" clId="{72D1B82D-6F26-48AD-84FE-9057ACEE6E5E}" dt="2024-12-14T13:11:41.043" v="542" actId="20577"/>
          <ac:spMkLst>
            <pc:docMk/>
            <pc:sldMk cId="4164370475" sldId="340"/>
            <ac:spMk id="9" creationId="{D952BDE4-52DD-B5A4-63DF-AC214A30E84D}"/>
          </ac:spMkLst>
        </pc:spChg>
        <pc:spChg chg="add mod">
          <ac:chgData name="Uwe Ricken" userId="f02567aecbed924b" providerId="LiveId" clId="{72D1B82D-6F26-48AD-84FE-9057ACEE6E5E}" dt="2024-12-15T08:58:27.409" v="1041" actId="3626"/>
          <ac:spMkLst>
            <pc:docMk/>
            <pc:sldMk cId="4164370475" sldId="340"/>
            <ac:spMk id="17" creationId="{AF3E7BFB-A2BB-25B6-9E48-CF7E4D625317}"/>
          </ac:spMkLst>
        </pc:spChg>
        <pc:graphicFrameChg chg="add mod modGraphic">
          <ac:chgData name="Uwe Ricken" userId="f02567aecbed924b" providerId="LiveId" clId="{72D1B82D-6F26-48AD-84FE-9057ACEE6E5E}" dt="2024-12-15T08:09:26.166" v="814" actId="255"/>
          <ac:graphicFrameMkLst>
            <pc:docMk/>
            <pc:sldMk cId="4164370475" sldId="340"/>
            <ac:graphicFrameMk id="8" creationId="{EEF8466B-B5DE-D934-B2C7-02366A803532}"/>
          </ac:graphicFrameMkLst>
        </pc:graphicFrameChg>
        <pc:graphicFrameChg chg="add mod modGraphic">
          <ac:chgData name="Uwe Ricken" userId="f02567aecbed924b" providerId="LiveId" clId="{72D1B82D-6F26-48AD-84FE-9057ACEE6E5E}" dt="2024-12-15T08:09:47.005" v="817" actId="255"/>
          <ac:graphicFrameMkLst>
            <pc:docMk/>
            <pc:sldMk cId="4164370475" sldId="340"/>
            <ac:graphicFrameMk id="10" creationId="{997D4ADC-577C-38BA-3734-7423D771C734}"/>
          </ac:graphicFrameMkLst>
        </pc:graphicFrameChg>
        <pc:cxnChg chg="add mod">
          <ac:chgData name="Uwe Ricken" userId="f02567aecbed924b" providerId="LiveId" clId="{72D1B82D-6F26-48AD-84FE-9057ACEE6E5E}" dt="2024-12-14T13:11:25.817" v="537" actId="1582"/>
          <ac:cxnSpMkLst>
            <pc:docMk/>
            <pc:sldMk cId="4164370475" sldId="340"/>
            <ac:cxnSpMk id="12" creationId="{5DBAF911-DC63-1F75-E8FE-29D261E1B923}"/>
          </ac:cxnSpMkLst>
        </pc:cxnChg>
        <pc:cxnChg chg="add mod">
          <ac:chgData name="Uwe Ricken" userId="f02567aecbed924b" providerId="LiveId" clId="{72D1B82D-6F26-48AD-84FE-9057ACEE6E5E}" dt="2024-12-14T13:15:00.186" v="557" actId="1582"/>
          <ac:cxnSpMkLst>
            <pc:docMk/>
            <pc:sldMk cId="4164370475" sldId="340"/>
            <ac:cxnSpMk id="14" creationId="{C7E30E7C-4494-11B1-304E-67654C7599A8}"/>
          </ac:cxnSpMkLst>
        </pc:cxnChg>
      </pc:sldChg>
      <pc:sldChg chg="del">
        <pc:chgData name="Uwe Ricken" userId="f02567aecbed924b" providerId="LiveId" clId="{72D1B82D-6F26-48AD-84FE-9057ACEE6E5E}" dt="2024-12-15T10:20:17.798" v="1664" actId="47"/>
        <pc:sldMkLst>
          <pc:docMk/>
          <pc:sldMk cId="4255586388" sldId="342"/>
        </pc:sldMkLst>
      </pc:sldChg>
      <pc:sldChg chg="del">
        <pc:chgData name="Uwe Ricken" userId="f02567aecbed924b" providerId="LiveId" clId="{72D1B82D-6F26-48AD-84FE-9057ACEE6E5E}" dt="2024-12-15T10:20:17.798" v="1664" actId="47"/>
        <pc:sldMkLst>
          <pc:docMk/>
          <pc:sldMk cId="1681613179" sldId="343"/>
        </pc:sldMkLst>
      </pc:sldChg>
      <pc:sldChg chg="modSp del mod">
        <pc:chgData name="Uwe Ricken" userId="f02567aecbed924b" providerId="LiveId" clId="{72D1B82D-6F26-48AD-84FE-9057ACEE6E5E}" dt="2024-12-15T10:14:09.694" v="1515" actId="47"/>
        <pc:sldMkLst>
          <pc:docMk/>
          <pc:sldMk cId="1494489174" sldId="344"/>
        </pc:sldMkLst>
      </pc:sldChg>
      <pc:sldChg chg="del">
        <pc:chgData name="Uwe Ricken" userId="f02567aecbed924b" providerId="LiveId" clId="{72D1B82D-6F26-48AD-84FE-9057ACEE6E5E}" dt="2024-12-15T10:14:09.694" v="1515" actId="47"/>
        <pc:sldMkLst>
          <pc:docMk/>
          <pc:sldMk cId="1143086533" sldId="345"/>
        </pc:sldMkLst>
      </pc:sldChg>
      <pc:sldChg chg="del">
        <pc:chgData name="Uwe Ricken" userId="f02567aecbed924b" providerId="LiveId" clId="{72D1B82D-6F26-48AD-84FE-9057ACEE6E5E}" dt="2024-12-15T10:14:09.694" v="1515" actId="47"/>
        <pc:sldMkLst>
          <pc:docMk/>
          <pc:sldMk cId="4111695169" sldId="346"/>
        </pc:sldMkLst>
      </pc:sldChg>
      <pc:sldChg chg="del">
        <pc:chgData name="Uwe Ricken" userId="f02567aecbed924b" providerId="LiveId" clId="{72D1B82D-6F26-48AD-84FE-9057ACEE6E5E}" dt="2024-12-15T10:14:09.694" v="1515" actId="47"/>
        <pc:sldMkLst>
          <pc:docMk/>
          <pc:sldMk cId="356356422" sldId="347"/>
        </pc:sldMkLst>
      </pc:sldChg>
      <pc:sldChg chg="del">
        <pc:chgData name="Uwe Ricken" userId="f02567aecbed924b" providerId="LiveId" clId="{72D1B82D-6F26-48AD-84FE-9057ACEE6E5E}" dt="2024-12-15T10:20:17.798" v="1664" actId="47"/>
        <pc:sldMkLst>
          <pc:docMk/>
          <pc:sldMk cId="162352878" sldId="348"/>
        </pc:sldMkLst>
      </pc:sldChg>
      <pc:sldChg chg="del">
        <pc:chgData name="Uwe Ricken" userId="f02567aecbed924b" providerId="LiveId" clId="{72D1B82D-6F26-48AD-84FE-9057ACEE6E5E}" dt="2024-12-15T10:20:17.798" v="1664" actId="47"/>
        <pc:sldMkLst>
          <pc:docMk/>
          <pc:sldMk cId="554278857" sldId="349"/>
        </pc:sldMkLst>
      </pc:sldChg>
      <pc:sldChg chg="del">
        <pc:chgData name="Uwe Ricken" userId="f02567aecbed924b" providerId="LiveId" clId="{72D1B82D-6F26-48AD-84FE-9057ACEE6E5E}" dt="2024-12-16T15:35:59.436" v="4941" actId="2696"/>
        <pc:sldMkLst>
          <pc:docMk/>
          <pc:sldMk cId="1198196653" sldId="350"/>
        </pc:sldMkLst>
      </pc:sldChg>
      <pc:sldChg chg="del">
        <pc:chgData name="Uwe Ricken" userId="f02567aecbed924b" providerId="LiveId" clId="{72D1B82D-6F26-48AD-84FE-9057ACEE6E5E}" dt="2024-12-16T15:43:20.068" v="5024" actId="2696"/>
        <pc:sldMkLst>
          <pc:docMk/>
          <pc:sldMk cId="3564419663" sldId="355"/>
        </pc:sldMkLst>
      </pc:sldChg>
      <pc:sldChg chg="modSp mod">
        <pc:chgData name="Uwe Ricken" userId="f02567aecbed924b" providerId="LiveId" clId="{72D1B82D-6F26-48AD-84FE-9057ACEE6E5E}" dt="2024-12-16T06:48:39.095" v="1723" actId="20577"/>
        <pc:sldMkLst>
          <pc:docMk/>
          <pc:sldMk cId="2768732721" sldId="356"/>
        </pc:sldMkLst>
        <pc:spChg chg="mod">
          <ac:chgData name="Uwe Ricken" userId="f02567aecbed924b" providerId="LiveId" clId="{72D1B82D-6F26-48AD-84FE-9057ACEE6E5E}" dt="2024-12-16T06:48:25.705" v="1675" actId="20577"/>
          <ac:spMkLst>
            <pc:docMk/>
            <pc:sldMk cId="2768732721" sldId="356"/>
            <ac:spMk id="2" creationId="{00000000-0000-0000-0000-000000000000}"/>
          </ac:spMkLst>
        </pc:spChg>
        <pc:spChg chg="mod">
          <ac:chgData name="Uwe Ricken" userId="f02567aecbed924b" providerId="LiveId" clId="{72D1B82D-6F26-48AD-84FE-9057ACEE6E5E}" dt="2024-12-16T06:48:39.095" v="1723" actId="20577"/>
          <ac:spMkLst>
            <pc:docMk/>
            <pc:sldMk cId="2768732721" sldId="356"/>
            <ac:spMk id="3" creationId="{00000000-0000-0000-0000-000000000000}"/>
          </ac:spMkLst>
        </pc:spChg>
      </pc:sldChg>
      <pc:sldChg chg="del">
        <pc:chgData name="Uwe Ricken" userId="f02567aecbed924b" providerId="LiveId" clId="{72D1B82D-6F26-48AD-84FE-9057ACEE6E5E}" dt="2024-12-16T15:43:20.068" v="5024" actId="2696"/>
        <pc:sldMkLst>
          <pc:docMk/>
          <pc:sldMk cId="2725277509" sldId="357"/>
        </pc:sldMkLst>
      </pc:sldChg>
      <pc:sldChg chg="del">
        <pc:chgData name="Uwe Ricken" userId="f02567aecbed924b" providerId="LiveId" clId="{72D1B82D-6F26-48AD-84FE-9057ACEE6E5E}" dt="2024-12-16T15:44:02.950" v="5026" actId="2696"/>
        <pc:sldMkLst>
          <pc:docMk/>
          <pc:sldMk cId="3902635461" sldId="358"/>
        </pc:sldMkLst>
      </pc:sldChg>
      <pc:sldChg chg="del">
        <pc:chgData name="Uwe Ricken" userId="f02567aecbed924b" providerId="LiveId" clId="{72D1B82D-6F26-48AD-84FE-9057ACEE6E5E}" dt="2024-12-16T15:43:49.223" v="5025" actId="2696"/>
        <pc:sldMkLst>
          <pc:docMk/>
          <pc:sldMk cId="2167754451" sldId="359"/>
        </pc:sldMkLst>
      </pc:sldChg>
      <pc:sldChg chg="del">
        <pc:chgData name="Uwe Ricken" userId="f02567aecbed924b" providerId="LiveId" clId="{72D1B82D-6F26-48AD-84FE-9057ACEE6E5E}" dt="2024-12-16T15:43:49.223" v="5025" actId="2696"/>
        <pc:sldMkLst>
          <pc:docMk/>
          <pc:sldMk cId="1333465412" sldId="360"/>
        </pc:sldMkLst>
      </pc:sldChg>
      <pc:sldChg chg="del">
        <pc:chgData name="Uwe Ricken" userId="f02567aecbed924b" providerId="LiveId" clId="{72D1B82D-6F26-48AD-84FE-9057ACEE6E5E}" dt="2024-12-16T15:43:49.223" v="5025" actId="2696"/>
        <pc:sldMkLst>
          <pc:docMk/>
          <pc:sldMk cId="1735610239" sldId="362"/>
        </pc:sldMkLst>
      </pc:sldChg>
      <pc:sldChg chg="del">
        <pc:chgData name="Uwe Ricken" userId="f02567aecbed924b" providerId="LiveId" clId="{72D1B82D-6F26-48AD-84FE-9057ACEE6E5E}" dt="2024-12-16T15:43:49.223" v="5025" actId="2696"/>
        <pc:sldMkLst>
          <pc:docMk/>
          <pc:sldMk cId="1142396915" sldId="363"/>
        </pc:sldMkLst>
      </pc:sldChg>
      <pc:sldChg chg="del">
        <pc:chgData name="Uwe Ricken" userId="f02567aecbed924b" providerId="LiveId" clId="{72D1B82D-6F26-48AD-84FE-9057ACEE6E5E}" dt="2024-12-15T10:20:17.798" v="1664" actId="47"/>
        <pc:sldMkLst>
          <pc:docMk/>
          <pc:sldMk cId="3875231124" sldId="364"/>
        </pc:sldMkLst>
      </pc:sldChg>
      <pc:sldChg chg="del">
        <pc:chgData name="Uwe Ricken" userId="f02567aecbed924b" providerId="LiveId" clId="{72D1B82D-6F26-48AD-84FE-9057ACEE6E5E}" dt="2024-12-15T10:20:17.798" v="1664" actId="47"/>
        <pc:sldMkLst>
          <pc:docMk/>
          <pc:sldMk cId="3448911220" sldId="365"/>
        </pc:sldMkLst>
      </pc:sldChg>
      <pc:sldChg chg="del">
        <pc:chgData name="Uwe Ricken" userId="f02567aecbed924b" providerId="LiveId" clId="{72D1B82D-6F26-48AD-84FE-9057ACEE6E5E}" dt="2024-12-16T15:36:09.914" v="4943" actId="2696"/>
        <pc:sldMkLst>
          <pc:docMk/>
          <pc:sldMk cId="443137779" sldId="366"/>
        </pc:sldMkLst>
      </pc:sldChg>
      <pc:sldChg chg="modSp del mod">
        <pc:chgData name="Uwe Ricken" userId="f02567aecbed924b" providerId="LiveId" clId="{72D1B82D-6F26-48AD-84FE-9057ACEE6E5E}" dt="2024-12-16T07:14:02.548" v="2603" actId="2696"/>
        <pc:sldMkLst>
          <pc:docMk/>
          <pc:sldMk cId="1684883108" sldId="367"/>
        </pc:sldMkLst>
      </pc:sldChg>
      <pc:sldChg chg="del">
        <pc:chgData name="Uwe Ricken" userId="f02567aecbed924b" providerId="LiveId" clId="{72D1B82D-6F26-48AD-84FE-9057ACEE6E5E}" dt="2024-12-16T15:36:06.123" v="4942" actId="2696"/>
        <pc:sldMkLst>
          <pc:docMk/>
          <pc:sldMk cId="1905775534" sldId="368"/>
        </pc:sldMkLst>
      </pc:sldChg>
      <pc:sldChg chg="addSp delSp modSp mod ord modClrScheme modAnim chgLayout">
        <pc:chgData name="Uwe Ricken" userId="f02567aecbed924b" providerId="LiveId" clId="{72D1B82D-6F26-48AD-84FE-9057ACEE6E5E}" dt="2024-12-16T15:36:26.375" v="4944" actId="20577"/>
        <pc:sldMkLst>
          <pc:docMk/>
          <pc:sldMk cId="326206215" sldId="371"/>
        </pc:sldMkLst>
        <pc:spChg chg="mod ord">
          <ac:chgData name="Uwe Ricken" userId="f02567aecbed924b" providerId="LiveId" clId="{72D1B82D-6F26-48AD-84FE-9057ACEE6E5E}" dt="2024-12-16T07:15:54.925" v="2612" actId="700"/>
          <ac:spMkLst>
            <pc:docMk/>
            <pc:sldMk cId="326206215" sldId="371"/>
            <ac:spMk id="2" creationId="{B4F25239-FC2F-427E-9E92-AF8798F3CA1D}"/>
          </ac:spMkLst>
        </pc:spChg>
        <pc:spChg chg="add mod ord">
          <ac:chgData name="Uwe Ricken" userId="f02567aecbed924b" providerId="LiveId" clId="{72D1B82D-6F26-48AD-84FE-9057ACEE6E5E}" dt="2024-12-16T07:24:58.486" v="2889" actId="14100"/>
          <ac:spMkLst>
            <pc:docMk/>
            <pc:sldMk cId="326206215" sldId="371"/>
            <ac:spMk id="5" creationId="{A006D587-BB9C-7C3C-9FB8-E8ECD2B394CC}"/>
          </ac:spMkLst>
        </pc:spChg>
        <pc:spChg chg="add mod ord">
          <ac:chgData name="Uwe Ricken" userId="f02567aecbed924b" providerId="LiveId" clId="{72D1B82D-6F26-48AD-84FE-9057ACEE6E5E}" dt="2024-12-16T07:24:58.486" v="2889" actId="14100"/>
          <ac:spMkLst>
            <pc:docMk/>
            <pc:sldMk cId="326206215" sldId="371"/>
            <ac:spMk id="6" creationId="{6CAD108A-9FC6-0B36-0BF0-54644BF7AF40}"/>
          </ac:spMkLst>
        </pc:spChg>
        <pc:spChg chg="add mod">
          <ac:chgData name="Uwe Ricken" userId="f02567aecbed924b" providerId="LiveId" clId="{72D1B82D-6F26-48AD-84FE-9057ACEE6E5E}" dt="2024-12-16T07:32:38.209" v="3004" actId="255"/>
          <ac:spMkLst>
            <pc:docMk/>
            <pc:sldMk cId="326206215" sldId="371"/>
            <ac:spMk id="9" creationId="{8A6069AE-8933-0979-ADEE-89C72837FC8E}"/>
          </ac:spMkLst>
        </pc:spChg>
        <pc:spChg chg="add mod">
          <ac:chgData name="Uwe Ricken" userId="f02567aecbed924b" providerId="LiveId" clId="{72D1B82D-6F26-48AD-84FE-9057ACEE6E5E}" dt="2024-12-16T08:51:27.637" v="3424" actId="20577"/>
          <ac:spMkLst>
            <pc:docMk/>
            <pc:sldMk cId="326206215" sldId="371"/>
            <ac:spMk id="10" creationId="{E97E64AB-B9A1-E2CD-6D34-285F72BBE082}"/>
          </ac:spMkLst>
        </pc:spChg>
        <pc:spChg chg="add mod">
          <ac:chgData name="Uwe Ricken" userId="f02567aecbed924b" providerId="LiveId" clId="{72D1B82D-6F26-48AD-84FE-9057ACEE6E5E}" dt="2024-12-16T08:51:30.794" v="3425" actId="20577"/>
          <ac:spMkLst>
            <pc:docMk/>
            <pc:sldMk cId="326206215" sldId="371"/>
            <ac:spMk id="11" creationId="{7AF01D51-7991-8877-9554-74259A935BFE}"/>
          </ac:spMkLst>
        </pc:spChg>
        <pc:spChg chg="add mod">
          <ac:chgData name="Uwe Ricken" userId="f02567aecbed924b" providerId="LiveId" clId="{72D1B82D-6F26-48AD-84FE-9057ACEE6E5E}" dt="2024-12-16T08:51:33.976" v="3426" actId="20577"/>
          <ac:spMkLst>
            <pc:docMk/>
            <pc:sldMk cId="326206215" sldId="371"/>
            <ac:spMk id="12" creationId="{4217EDC7-386D-2E70-BF7C-8F5700AFD59B}"/>
          </ac:spMkLst>
        </pc:spChg>
        <pc:spChg chg="add mod">
          <ac:chgData name="Uwe Ricken" userId="f02567aecbed924b" providerId="LiveId" clId="{72D1B82D-6F26-48AD-84FE-9057ACEE6E5E}" dt="2024-12-16T08:51:37.099" v="3427" actId="20577"/>
          <ac:spMkLst>
            <pc:docMk/>
            <pc:sldMk cId="326206215" sldId="371"/>
            <ac:spMk id="13" creationId="{A3F009E2-446D-3828-5C5F-B66C1BE9204D}"/>
          </ac:spMkLst>
        </pc:spChg>
        <pc:spChg chg="add mod">
          <ac:chgData name="Uwe Ricken" userId="f02567aecbed924b" providerId="LiveId" clId="{72D1B82D-6F26-48AD-84FE-9057ACEE6E5E}" dt="2024-12-16T08:51:41.166" v="3428" actId="20577"/>
          <ac:spMkLst>
            <pc:docMk/>
            <pc:sldMk cId="326206215" sldId="371"/>
            <ac:spMk id="14" creationId="{CE40F10B-624D-3BA0-4106-04D78CF858A9}"/>
          </ac:spMkLst>
        </pc:spChg>
        <pc:spChg chg="add mod">
          <ac:chgData name="Uwe Ricken" userId="f02567aecbed924b" providerId="LiveId" clId="{72D1B82D-6F26-48AD-84FE-9057ACEE6E5E}" dt="2024-12-16T08:05:54.131" v="3137" actId="12789"/>
          <ac:spMkLst>
            <pc:docMk/>
            <pc:sldMk cId="326206215" sldId="371"/>
            <ac:spMk id="15" creationId="{913CD79F-FB36-B3DC-55DF-1CAB0119D1E9}"/>
          </ac:spMkLst>
        </pc:spChg>
        <pc:spChg chg="add mod">
          <ac:chgData name="Uwe Ricken" userId="f02567aecbed924b" providerId="LiveId" clId="{72D1B82D-6F26-48AD-84FE-9057ACEE6E5E}" dt="2024-12-16T08:04:01.434" v="3128" actId="12789"/>
          <ac:spMkLst>
            <pc:docMk/>
            <pc:sldMk cId="326206215" sldId="371"/>
            <ac:spMk id="16" creationId="{BAECF093-F0F7-D3DC-CA14-26D79E33FECA}"/>
          </ac:spMkLst>
        </pc:spChg>
        <pc:spChg chg="add mod">
          <ac:chgData name="Uwe Ricken" userId="f02567aecbed924b" providerId="LiveId" clId="{72D1B82D-6F26-48AD-84FE-9057ACEE6E5E}" dt="2024-12-16T08:48:25.201" v="3347" actId="20577"/>
          <ac:spMkLst>
            <pc:docMk/>
            <pc:sldMk cId="326206215" sldId="371"/>
            <ac:spMk id="18" creationId="{9125D593-C239-3FD4-415C-E447A7687CC6}"/>
          </ac:spMkLst>
        </pc:spChg>
        <pc:spChg chg="add mod">
          <ac:chgData name="Uwe Ricken" userId="f02567aecbed924b" providerId="LiveId" clId="{72D1B82D-6F26-48AD-84FE-9057ACEE6E5E}" dt="2024-12-16T08:06:18.510" v="3138" actId="14100"/>
          <ac:spMkLst>
            <pc:docMk/>
            <pc:sldMk cId="326206215" sldId="371"/>
            <ac:spMk id="19" creationId="{301E7F09-E16D-66FB-ED77-EF817145C2B4}"/>
          </ac:spMkLst>
        </pc:spChg>
        <pc:graphicFrameChg chg="add mod modGraphic">
          <ac:chgData name="Uwe Ricken" userId="f02567aecbed924b" providerId="LiveId" clId="{72D1B82D-6F26-48AD-84FE-9057ACEE6E5E}" dt="2024-12-16T07:55:13.321" v="3100" actId="207"/>
          <ac:graphicFrameMkLst>
            <pc:docMk/>
            <pc:sldMk cId="326206215" sldId="371"/>
            <ac:graphicFrameMk id="7" creationId="{50B9DC98-A2A1-71F6-9FA8-6751E2803784}"/>
          </ac:graphicFrameMkLst>
        </pc:graphicFrameChg>
        <pc:graphicFrameChg chg="add mod modGraphic">
          <ac:chgData name="Uwe Ricken" userId="f02567aecbed924b" providerId="LiveId" clId="{72D1B82D-6F26-48AD-84FE-9057ACEE6E5E}" dt="2024-12-16T07:58:21.444" v="3111" actId="1076"/>
          <ac:graphicFrameMkLst>
            <pc:docMk/>
            <pc:sldMk cId="326206215" sldId="371"/>
            <ac:graphicFrameMk id="8" creationId="{142FF47D-767F-A56E-AFB8-006233BA819E}"/>
          </ac:graphicFrameMkLst>
        </pc:graphicFrameChg>
        <pc:graphicFrameChg chg="add mod modGraphic">
          <ac:chgData name="Uwe Ricken" userId="f02567aecbed924b" providerId="LiveId" clId="{72D1B82D-6F26-48AD-84FE-9057ACEE6E5E}" dt="2024-12-16T07:58:21.444" v="3111" actId="1076"/>
          <ac:graphicFrameMkLst>
            <pc:docMk/>
            <pc:sldMk cId="326206215" sldId="371"/>
            <ac:graphicFrameMk id="17" creationId="{17305F97-F365-CC44-F76A-759772F55B5A}"/>
          </ac:graphicFrameMkLst>
        </pc:graphicFrameChg>
      </pc:sldChg>
      <pc:sldChg chg="del">
        <pc:chgData name="Uwe Ricken" userId="f02567aecbed924b" providerId="LiveId" clId="{72D1B82D-6F26-48AD-84FE-9057ACEE6E5E}" dt="2024-12-16T15:44:15.012" v="5027" actId="2696"/>
        <pc:sldMkLst>
          <pc:docMk/>
          <pc:sldMk cId="5726672" sldId="376"/>
        </pc:sldMkLst>
      </pc:sldChg>
      <pc:sldChg chg="del">
        <pc:chgData name="Uwe Ricken" userId="f02567aecbed924b" providerId="LiveId" clId="{72D1B82D-6F26-48AD-84FE-9057ACEE6E5E}" dt="2024-12-16T15:44:15.012" v="5027" actId="2696"/>
        <pc:sldMkLst>
          <pc:docMk/>
          <pc:sldMk cId="2895503146" sldId="377"/>
        </pc:sldMkLst>
      </pc:sldChg>
      <pc:sldChg chg="del">
        <pc:chgData name="Uwe Ricken" userId="f02567aecbed924b" providerId="LiveId" clId="{72D1B82D-6F26-48AD-84FE-9057ACEE6E5E}" dt="2024-12-16T15:44:15.012" v="5027" actId="2696"/>
        <pc:sldMkLst>
          <pc:docMk/>
          <pc:sldMk cId="813037044" sldId="378"/>
        </pc:sldMkLst>
      </pc:sldChg>
      <pc:sldChg chg="del">
        <pc:chgData name="Uwe Ricken" userId="f02567aecbed924b" providerId="LiveId" clId="{72D1B82D-6F26-48AD-84FE-9057ACEE6E5E}" dt="2024-12-14T12:21:48.086" v="245" actId="2696"/>
        <pc:sldMkLst>
          <pc:docMk/>
          <pc:sldMk cId="613336555" sldId="380"/>
        </pc:sldMkLst>
      </pc:sldChg>
      <pc:sldChg chg="addSp delSp modSp mod delAnim modAnim">
        <pc:chgData name="Uwe Ricken" userId="f02567aecbed924b" providerId="LiveId" clId="{72D1B82D-6F26-48AD-84FE-9057ACEE6E5E}" dt="2024-12-14T12:21:39.852" v="244" actId="1582"/>
        <pc:sldMkLst>
          <pc:docMk/>
          <pc:sldMk cId="3112673019" sldId="382"/>
        </pc:sldMkLst>
        <pc:spChg chg="mod">
          <ac:chgData name="Uwe Ricken" userId="f02567aecbed924b" providerId="LiveId" clId="{72D1B82D-6F26-48AD-84FE-9057ACEE6E5E}" dt="2024-12-14T08:53:59.209" v="25" actId="1076"/>
          <ac:spMkLst>
            <pc:docMk/>
            <pc:sldMk cId="3112673019" sldId="382"/>
            <ac:spMk id="5" creationId="{3F0C7A99-D93F-1373-918A-63A446FF5A0A}"/>
          </ac:spMkLst>
        </pc:spChg>
        <pc:spChg chg="mod">
          <ac:chgData name="Uwe Ricken" userId="f02567aecbed924b" providerId="LiveId" clId="{72D1B82D-6F26-48AD-84FE-9057ACEE6E5E}" dt="2024-12-14T08:53:59.209" v="25" actId="1076"/>
          <ac:spMkLst>
            <pc:docMk/>
            <pc:sldMk cId="3112673019" sldId="382"/>
            <ac:spMk id="7" creationId="{7AF3A747-FB09-4EE7-E2DE-E1928C24600E}"/>
          </ac:spMkLst>
        </pc:spChg>
        <pc:spChg chg="mod">
          <ac:chgData name="Uwe Ricken" userId="f02567aecbed924b" providerId="LiveId" clId="{72D1B82D-6F26-48AD-84FE-9057ACEE6E5E}" dt="2024-12-14T08:53:59.209" v="25" actId="1076"/>
          <ac:spMkLst>
            <pc:docMk/>
            <pc:sldMk cId="3112673019" sldId="382"/>
            <ac:spMk id="9" creationId="{2F4F1FD6-6782-F59A-F0AB-98203958C79F}"/>
          </ac:spMkLst>
        </pc:spChg>
        <pc:spChg chg="mod">
          <ac:chgData name="Uwe Ricken" userId="f02567aecbed924b" providerId="LiveId" clId="{72D1B82D-6F26-48AD-84FE-9057ACEE6E5E}" dt="2024-12-14T08:53:59.209" v="25" actId="1076"/>
          <ac:spMkLst>
            <pc:docMk/>
            <pc:sldMk cId="3112673019" sldId="382"/>
            <ac:spMk id="11" creationId="{3FA6D45C-87BD-3CB6-DD56-3B4ED0690645}"/>
          </ac:spMkLst>
        </pc:spChg>
        <pc:spChg chg="mod">
          <ac:chgData name="Uwe Ricken" userId="f02567aecbed924b" providerId="LiveId" clId="{72D1B82D-6F26-48AD-84FE-9057ACEE6E5E}" dt="2024-12-14T08:53:59.209" v="25" actId="1076"/>
          <ac:spMkLst>
            <pc:docMk/>
            <pc:sldMk cId="3112673019" sldId="382"/>
            <ac:spMk id="13" creationId="{B7D379DB-7928-232B-83F2-79AE6EAC1BAD}"/>
          </ac:spMkLst>
        </pc:spChg>
        <pc:spChg chg="add mod">
          <ac:chgData name="Uwe Ricken" userId="f02567aecbed924b" providerId="LiveId" clId="{72D1B82D-6F26-48AD-84FE-9057ACEE6E5E}" dt="2024-12-14T08:56:10.073" v="61" actId="14100"/>
          <ac:spMkLst>
            <pc:docMk/>
            <pc:sldMk cId="3112673019" sldId="382"/>
            <ac:spMk id="26" creationId="{B21E012D-D68D-0959-B8C1-58661A6D4406}"/>
          </ac:spMkLst>
        </pc:spChg>
        <pc:spChg chg="add mod">
          <ac:chgData name="Uwe Ricken" userId="f02567aecbed924b" providerId="LiveId" clId="{72D1B82D-6F26-48AD-84FE-9057ACEE6E5E}" dt="2024-12-14T12:13:37.081" v="187" actId="1076"/>
          <ac:spMkLst>
            <pc:docMk/>
            <pc:sldMk cId="3112673019" sldId="382"/>
            <ac:spMk id="27" creationId="{A1B4AEF8-B1B2-49FB-AB47-1E34D123315F}"/>
          </ac:spMkLst>
        </pc:spChg>
        <pc:spChg chg="add mod">
          <ac:chgData name="Uwe Ricken" userId="f02567aecbed924b" providerId="LiveId" clId="{72D1B82D-6F26-48AD-84FE-9057ACEE6E5E}" dt="2024-12-14T12:16:47.391" v="231" actId="1076"/>
          <ac:spMkLst>
            <pc:docMk/>
            <pc:sldMk cId="3112673019" sldId="382"/>
            <ac:spMk id="37" creationId="{EF4BDEC5-2053-35DB-6497-A9C56C353AAF}"/>
          </ac:spMkLst>
        </pc:spChg>
        <pc:spChg chg="add mod">
          <ac:chgData name="Uwe Ricken" userId="f02567aecbed924b" providerId="LiveId" clId="{72D1B82D-6F26-48AD-84FE-9057ACEE6E5E}" dt="2024-12-14T12:15:09.888" v="211" actId="1036"/>
          <ac:spMkLst>
            <pc:docMk/>
            <pc:sldMk cId="3112673019" sldId="382"/>
            <ac:spMk id="38" creationId="{C15B7464-CA1F-6130-DAFC-29C795DB540C}"/>
          </ac:spMkLst>
        </pc:spChg>
        <pc:spChg chg="add mod">
          <ac:chgData name="Uwe Ricken" userId="f02567aecbed924b" providerId="LiveId" clId="{72D1B82D-6F26-48AD-84FE-9057ACEE6E5E}" dt="2024-12-14T12:16:56.732" v="235" actId="1036"/>
          <ac:spMkLst>
            <pc:docMk/>
            <pc:sldMk cId="3112673019" sldId="382"/>
            <ac:spMk id="52" creationId="{863C922F-3858-9B0A-9062-71FD385C8BAA}"/>
          </ac:spMkLst>
        </pc:spChg>
        <pc:spChg chg="add mod">
          <ac:chgData name="Uwe Ricken" userId="f02567aecbed924b" providerId="LiveId" clId="{72D1B82D-6F26-48AD-84FE-9057ACEE6E5E}" dt="2024-12-14T12:16:41.910" v="230" actId="1076"/>
          <ac:spMkLst>
            <pc:docMk/>
            <pc:sldMk cId="3112673019" sldId="382"/>
            <ac:spMk id="53" creationId="{5E24D2D7-F70C-4A49-FFF1-13E278CE086B}"/>
          </ac:spMkLst>
        </pc:spChg>
        <pc:spChg chg="add mod">
          <ac:chgData name="Uwe Ricken" userId="f02567aecbed924b" providerId="LiveId" clId="{72D1B82D-6F26-48AD-84FE-9057ACEE6E5E}" dt="2024-12-14T12:16:08.094" v="226" actId="1038"/>
          <ac:spMkLst>
            <pc:docMk/>
            <pc:sldMk cId="3112673019" sldId="382"/>
            <ac:spMk id="55" creationId="{CCE80E97-20E7-1CD8-0788-0A3D304401EB}"/>
          </ac:spMkLst>
        </pc:spChg>
        <pc:spChg chg="add mod">
          <ac:chgData name="Uwe Ricken" userId="f02567aecbed924b" providerId="LiveId" clId="{72D1B82D-6F26-48AD-84FE-9057ACEE6E5E}" dt="2024-12-14T12:15:53.229" v="219" actId="1036"/>
          <ac:spMkLst>
            <pc:docMk/>
            <pc:sldMk cId="3112673019" sldId="382"/>
            <ac:spMk id="85" creationId="{09554680-044F-92CF-55EA-ABC070802CC7}"/>
          </ac:spMkLst>
        </pc:spChg>
        <pc:spChg chg="add mod">
          <ac:chgData name="Uwe Ricken" userId="f02567aecbed924b" providerId="LiveId" clId="{72D1B82D-6F26-48AD-84FE-9057ACEE6E5E}" dt="2024-12-14T12:21:23.565" v="243" actId="20577"/>
          <ac:spMkLst>
            <pc:docMk/>
            <pc:sldMk cId="3112673019" sldId="382"/>
            <ac:spMk id="87" creationId="{46162F4A-CCE4-0627-D133-4E264DB239F4}"/>
          </ac:spMkLst>
        </pc:spChg>
        <pc:graphicFrameChg chg="mod">
          <ac:chgData name="Uwe Ricken" userId="f02567aecbed924b" providerId="LiveId" clId="{72D1B82D-6F26-48AD-84FE-9057ACEE6E5E}" dt="2024-12-14T08:53:59.209" v="25" actId="1076"/>
          <ac:graphicFrameMkLst>
            <pc:docMk/>
            <pc:sldMk cId="3112673019" sldId="382"/>
            <ac:graphicFrameMk id="3" creationId="{0B061BAB-A56C-0F35-72B2-74BE397E0CA0}"/>
          </ac:graphicFrameMkLst>
        </pc:graphicFrameChg>
        <pc:graphicFrameChg chg="mod">
          <ac:chgData name="Uwe Ricken" userId="f02567aecbed924b" providerId="LiveId" clId="{72D1B82D-6F26-48AD-84FE-9057ACEE6E5E}" dt="2024-12-14T08:53:59.209" v="25" actId="1076"/>
          <ac:graphicFrameMkLst>
            <pc:docMk/>
            <pc:sldMk cId="3112673019" sldId="382"/>
            <ac:graphicFrameMk id="6" creationId="{BE3A70D9-EB91-C12E-7DB0-BBFAE78BCA26}"/>
          </ac:graphicFrameMkLst>
        </pc:graphicFrameChg>
        <pc:graphicFrameChg chg="mod">
          <ac:chgData name="Uwe Ricken" userId="f02567aecbed924b" providerId="LiveId" clId="{72D1B82D-6F26-48AD-84FE-9057ACEE6E5E}" dt="2024-12-14T08:53:59.209" v="25" actId="1076"/>
          <ac:graphicFrameMkLst>
            <pc:docMk/>
            <pc:sldMk cId="3112673019" sldId="382"/>
            <ac:graphicFrameMk id="8" creationId="{BF3FA3AB-8BEB-05FA-F8BD-4F5A0F0DBF13}"/>
          </ac:graphicFrameMkLst>
        </pc:graphicFrameChg>
        <pc:graphicFrameChg chg="mod">
          <ac:chgData name="Uwe Ricken" userId="f02567aecbed924b" providerId="LiveId" clId="{72D1B82D-6F26-48AD-84FE-9057ACEE6E5E}" dt="2024-12-14T08:53:59.209" v="25" actId="1076"/>
          <ac:graphicFrameMkLst>
            <pc:docMk/>
            <pc:sldMk cId="3112673019" sldId="382"/>
            <ac:graphicFrameMk id="10" creationId="{E938087B-CE4F-C5BA-E088-71B64536A534}"/>
          </ac:graphicFrameMkLst>
        </pc:graphicFrameChg>
        <pc:graphicFrameChg chg="mod">
          <ac:chgData name="Uwe Ricken" userId="f02567aecbed924b" providerId="LiveId" clId="{72D1B82D-6F26-48AD-84FE-9057ACEE6E5E}" dt="2024-12-14T08:53:59.209" v="25" actId="1076"/>
          <ac:graphicFrameMkLst>
            <pc:docMk/>
            <pc:sldMk cId="3112673019" sldId="382"/>
            <ac:graphicFrameMk id="12" creationId="{7F9EDBC2-25B5-CC92-C2F1-83DE6A54986F}"/>
          </ac:graphicFrameMkLst>
        </pc:graphicFrameChg>
        <pc:cxnChg chg="mod">
          <ac:chgData name="Uwe Ricken" userId="f02567aecbed924b" providerId="LiveId" clId="{72D1B82D-6F26-48AD-84FE-9057ACEE6E5E}" dt="2024-12-14T08:53:59.209" v="25" actId="1076"/>
          <ac:cxnSpMkLst>
            <pc:docMk/>
            <pc:sldMk cId="3112673019" sldId="382"/>
            <ac:cxnSpMk id="15" creationId="{C5E15B6C-F8D5-9EEB-C9E0-0A4D73992D0B}"/>
          </ac:cxnSpMkLst>
        </pc:cxnChg>
        <pc:cxnChg chg="mod">
          <ac:chgData name="Uwe Ricken" userId="f02567aecbed924b" providerId="LiveId" clId="{72D1B82D-6F26-48AD-84FE-9057ACEE6E5E}" dt="2024-12-14T08:53:59.209" v="25" actId="1076"/>
          <ac:cxnSpMkLst>
            <pc:docMk/>
            <pc:sldMk cId="3112673019" sldId="382"/>
            <ac:cxnSpMk id="17" creationId="{A45AF911-6A11-CED6-0D17-FB8D5CF52D6D}"/>
          </ac:cxnSpMkLst>
        </pc:cxnChg>
        <pc:cxnChg chg="mod">
          <ac:chgData name="Uwe Ricken" userId="f02567aecbed924b" providerId="LiveId" clId="{72D1B82D-6F26-48AD-84FE-9057ACEE6E5E}" dt="2024-12-14T08:53:59.209" v="25" actId="1076"/>
          <ac:cxnSpMkLst>
            <pc:docMk/>
            <pc:sldMk cId="3112673019" sldId="382"/>
            <ac:cxnSpMk id="18" creationId="{ED33CBA1-4B50-89F4-02C9-258B6E50AEBB}"/>
          </ac:cxnSpMkLst>
        </pc:cxnChg>
        <pc:cxnChg chg="mod">
          <ac:chgData name="Uwe Ricken" userId="f02567aecbed924b" providerId="LiveId" clId="{72D1B82D-6F26-48AD-84FE-9057ACEE6E5E}" dt="2024-12-14T08:53:59.209" v="25" actId="1076"/>
          <ac:cxnSpMkLst>
            <pc:docMk/>
            <pc:sldMk cId="3112673019" sldId="382"/>
            <ac:cxnSpMk id="19" creationId="{2BB05CE8-EA37-A201-53A9-3D3FB27EEE3B}"/>
          </ac:cxnSpMkLst>
        </pc:cxnChg>
        <pc:cxnChg chg="add mod">
          <ac:chgData name="Uwe Ricken" userId="f02567aecbed924b" providerId="LiveId" clId="{72D1B82D-6F26-48AD-84FE-9057ACEE6E5E}" dt="2024-12-14T12:21:39.852" v="244" actId="1582"/>
          <ac:cxnSpMkLst>
            <pc:docMk/>
            <pc:sldMk cId="3112673019" sldId="382"/>
            <ac:cxnSpMk id="29" creationId="{1145DE31-1008-49F9-2AFD-516103A5572A}"/>
          </ac:cxnSpMkLst>
        </pc:cxnChg>
        <pc:cxnChg chg="add mod">
          <ac:chgData name="Uwe Ricken" userId="f02567aecbed924b" providerId="LiveId" clId="{72D1B82D-6F26-48AD-84FE-9057ACEE6E5E}" dt="2024-12-14T12:21:39.852" v="244" actId="1582"/>
          <ac:cxnSpMkLst>
            <pc:docMk/>
            <pc:sldMk cId="3112673019" sldId="382"/>
            <ac:cxnSpMk id="31" creationId="{CF7E45AE-F316-6D17-182F-0ED07D034955}"/>
          </ac:cxnSpMkLst>
        </pc:cxnChg>
        <pc:cxnChg chg="add mod">
          <ac:chgData name="Uwe Ricken" userId="f02567aecbed924b" providerId="LiveId" clId="{72D1B82D-6F26-48AD-84FE-9057ACEE6E5E}" dt="2024-12-14T12:21:39.852" v="244" actId="1582"/>
          <ac:cxnSpMkLst>
            <pc:docMk/>
            <pc:sldMk cId="3112673019" sldId="382"/>
            <ac:cxnSpMk id="33" creationId="{6DE73B67-05CA-280C-6254-1057077AE082}"/>
          </ac:cxnSpMkLst>
        </pc:cxnChg>
        <pc:cxnChg chg="add mod">
          <ac:chgData name="Uwe Ricken" userId="f02567aecbed924b" providerId="LiveId" clId="{72D1B82D-6F26-48AD-84FE-9057ACEE6E5E}" dt="2024-12-14T12:21:39.852" v="244" actId="1582"/>
          <ac:cxnSpMkLst>
            <pc:docMk/>
            <pc:sldMk cId="3112673019" sldId="382"/>
            <ac:cxnSpMk id="35" creationId="{B4DEC83D-04C8-4C12-380B-D70AF3EB4CFE}"/>
          </ac:cxnSpMkLst>
        </pc:cxnChg>
        <pc:cxnChg chg="add mod">
          <ac:chgData name="Uwe Ricken" userId="f02567aecbed924b" providerId="LiveId" clId="{72D1B82D-6F26-48AD-84FE-9057ACEE6E5E}" dt="2024-12-14T12:16:56.732" v="235" actId="1036"/>
          <ac:cxnSpMkLst>
            <pc:docMk/>
            <pc:sldMk cId="3112673019" sldId="382"/>
            <ac:cxnSpMk id="40" creationId="{88719775-17EB-6E91-8CFC-71A440347BD3}"/>
          </ac:cxnSpMkLst>
        </pc:cxnChg>
        <pc:cxnChg chg="add mod">
          <ac:chgData name="Uwe Ricken" userId="f02567aecbed924b" providerId="LiveId" clId="{72D1B82D-6F26-48AD-84FE-9057ACEE6E5E}" dt="2024-12-14T12:16:47.391" v="231" actId="1076"/>
          <ac:cxnSpMkLst>
            <pc:docMk/>
            <pc:sldMk cId="3112673019" sldId="382"/>
            <ac:cxnSpMk id="41" creationId="{E70297C9-5C85-49AD-9C75-D1E30F4ECFEC}"/>
          </ac:cxnSpMkLst>
        </pc:cxnChg>
        <pc:cxnChg chg="add mod">
          <ac:chgData name="Uwe Ricken" userId="f02567aecbed924b" providerId="LiveId" clId="{72D1B82D-6F26-48AD-84FE-9057ACEE6E5E}" dt="2024-12-14T12:16:08.094" v="226" actId="1038"/>
          <ac:cxnSpMkLst>
            <pc:docMk/>
            <pc:sldMk cId="3112673019" sldId="382"/>
            <ac:cxnSpMk id="42" creationId="{D18C37BB-824C-8D9F-66DB-F15A07014397}"/>
          </ac:cxnSpMkLst>
        </pc:cxnChg>
        <pc:cxnChg chg="add mod">
          <ac:chgData name="Uwe Ricken" userId="f02567aecbed924b" providerId="LiveId" clId="{72D1B82D-6F26-48AD-84FE-9057ACEE6E5E}" dt="2024-12-14T12:15:53.229" v="219" actId="1036"/>
          <ac:cxnSpMkLst>
            <pc:docMk/>
            <pc:sldMk cId="3112673019" sldId="382"/>
            <ac:cxnSpMk id="86" creationId="{1D659A41-BB57-C7CB-7D37-8F604EA1792D}"/>
          </ac:cxnSpMkLst>
        </pc:cxnChg>
      </pc:sldChg>
      <pc:sldChg chg="addSp delSp modSp mod ord chgLayout">
        <pc:chgData name="Uwe Ricken" userId="f02567aecbed924b" providerId="LiveId" clId="{72D1B82D-6F26-48AD-84FE-9057ACEE6E5E}" dt="2024-12-15T10:02:55.667" v="1398"/>
        <pc:sldMkLst>
          <pc:docMk/>
          <pc:sldMk cId="1790654589" sldId="383"/>
        </pc:sldMkLst>
      </pc:sldChg>
      <pc:sldChg chg="addSp modSp add mod modAnim">
        <pc:chgData name="Uwe Ricken" userId="f02567aecbed924b" providerId="LiveId" clId="{72D1B82D-6F26-48AD-84FE-9057ACEE6E5E}" dt="2024-12-15T09:49:29.381" v="1183"/>
        <pc:sldMkLst>
          <pc:docMk/>
          <pc:sldMk cId="934485489" sldId="384"/>
        </pc:sldMkLst>
        <pc:spChg chg="mod">
          <ac:chgData name="Uwe Ricken" userId="f02567aecbed924b" providerId="LiveId" clId="{72D1B82D-6F26-48AD-84FE-9057ACEE6E5E}" dt="2024-12-15T09:49:29.381" v="1183"/>
          <ac:spMkLst>
            <pc:docMk/>
            <pc:sldMk cId="934485489" sldId="384"/>
            <ac:spMk id="2" creationId="{17FC25BB-0149-55F0-29CD-CF475F89A857}"/>
          </ac:spMkLst>
        </pc:spChg>
        <pc:spChg chg="add mod">
          <ac:chgData name="Uwe Ricken" userId="f02567aecbed924b" providerId="LiveId" clId="{72D1B82D-6F26-48AD-84FE-9057ACEE6E5E}" dt="2024-12-15T08:20:22.250" v="1014" actId="1037"/>
          <ac:spMkLst>
            <pc:docMk/>
            <pc:sldMk cId="934485489" sldId="384"/>
            <ac:spMk id="3" creationId="{3D798854-7985-4013-27EF-34536ECD8802}"/>
          </ac:spMkLst>
        </pc:spChg>
        <pc:spChg chg="mod">
          <ac:chgData name="Uwe Ricken" userId="f02567aecbed924b" providerId="LiveId" clId="{72D1B82D-6F26-48AD-84FE-9057ACEE6E5E}" dt="2024-12-15T08:18:31.516" v="986" actId="20577"/>
          <ac:spMkLst>
            <pc:docMk/>
            <pc:sldMk cId="934485489" sldId="384"/>
            <ac:spMk id="25" creationId="{8938D52C-B376-81B0-3B4D-B52E22F602F7}"/>
          </ac:spMkLst>
        </pc:spChg>
      </pc:sldChg>
      <pc:sldChg chg="addSp delSp modSp new mod modAnim">
        <pc:chgData name="Uwe Ricken" userId="f02567aecbed924b" providerId="LiveId" clId="{72D1B82D-6F26-48AD-84FE-9057ACEE6E5E}" dt="2024-12-15T10:09:01.763" v="1508" actId="207"/>
        <pc:sldMkLst>
          <pc:docMk/>
          <pc:sldMk cId="2270592054" sldId="385"/>
        </pc:sldMkLst>
        <pc:spChg chg="mod">
          <ac:chgData name="Uwe Ricken" userId="f02567aecbed924b" providerId="LiveId" clId="{72D1B82D-6F26-48AD-84FE-9057ACEE6E5E}" dt="2024-12-15T09:49:23.139" v="1182" actId="20577"/>
          <ac:spMkLst>
            <pc:docMk/>
            <pc:sldMk cId="2270592054" sldId="385"/>
            <ac:spMk id="2" creationId="{954D1EC5-0173-AD3C-2B33-0FE2B8D79152}"/>
          </ac:spMkLst>
        </pc:spChg>
        <pc:spChg chg="add mod">
          <ac:chgData name="Uwe Ricken" userId="f02567aecbed924b" providerId="LiveId" clId="{72D1B82D-6F26-48AD-84FE-9057ACEE6E5E}" dt="2024-12-15T09:56:01.796" v="1271" actId="113"/>
          <ac:spMkLst>
            <pc:docMk/>
            <pc:sldMk cId="2270592054" sldId="385"/>
            <ac:spMk id="3" creationId="{CF6006A9-955B-5BAE-AEA2-5A3B57768359}"/>
          </ac:spMkLst>
        </pc:spChg>
        <pc:spChg chg="add mod">
          <ac:chgData name="Uwe Ricken" userId="f02567aecbed924b" providerId="LiveId" clId="{72D1B82D-6F26-48AD-84FE-9057ACEE6E5E}" dt="2024-12-15T09:50:39.381" v="1225" actId="20577"/>
          <ac:spMkLst>
            <pc:docMk/>
            <pc:sldMk cId="2270592054" sldId="385"/>
            <ac:spMk id="4" creationId="{F4BE11C3-1298-1698-5B95-5CB0B82CE60C}"/>
          </ac:spMkLst>
        </pc:spChg>
        <pc:spChg chg="add mod">
          <ac:chgData name="Uwe Ricken" userId="f02567aecbed924b" providerId="LiveId" clId="{72D1B82D-6F26-48AD-84FE-9057ACEE6E5E}" dt="2024-12-15T09:54:17.702" v="1265" actId="554"/>
          <ac:spMkLst>
            <pc:docMk/>
            <pc:sldMk cId="2270592054" sldId="385"/>
            <ac:spMk id="5" creationId="{F18FDEE3-2DCB-94C5-9A4F-7179BBEECA73}"/>
          </ac:spMkLst>
        </pc:spChg>
        <pc:spChg chg="add mod">
          <ac:chgData name="Uwe Ricken" userId="f02567aecbed924b" providerId="LiveId" clId="{72D1B82D-6F26-48AD-84FE-9057ACEE6E5E}" dt="2024-12-15T09:51:23.706" v="1235" actId="20577"/>
          <ac:spMkLst>
            <pc:docMk/>
            <pc:sldMk cId="2270592054" sldId="385"/>
            <ac:spMk id="6" creationId="{9FAE929A-50A1-06C8-90E6-119CD1BBEFE0}"/>
          </ac:spMkLst>
        </pc:spChg>
        <pc:spChg chg="add mod">
          <ac:chgData name="Uwe Ricken" userId="f02567aecbed924b" providerId="LiveId" clId="{72D1B82D-6F26-48AD-84FE-9057ACEE6E5E}" dt="2024-12-15T09:57:51.582" v="1274" actId="2085"/>
          <ac:spMkLst>
            <pc:docMk/>
            <pc:sldMk cId="2270592054" sldId="385"/>
            <ac:spMk id="10" creationId="{56EB8206-D50D-9D82-6F8C-F201B2F8EDC4}"/>
          </ac:spMkLst>
        </pc:spChg>
        <pc:graphicFrameChg chg="add mod modGraphic">
          <ac:chgData name="Uwe Ricken" userId="f02567aecbed924b" providerId="LiveId" clId="{72D1B82D-6F26-48AD-84FE-9057ACEE6E5E}" dt="2024-12-15T10:09:01.763" v="1508" actId="207"/>
          <ac:graphicFrameMkLst>
            <pc:docMk/>
            <pc:sldMk cId="2270592054" sldId="385"/>
            <ac:graphicFrameMk id="14" creationId="{21807D7D-E7C1-0C27-E483-2F358B4D2A81}"/>
          </ac:graphicFrameMkLst>
        </pc:graphicFrameChg>
        <pc:cxnChg chg="add mod">
          <ac:chgData name="Uwe Ricken" userId="f02567aecbed924b" providerId="LiveId" clId="{72D1B82D-6F26-48AD-84FE-9057ACEE6E5E}" dt="2024-12-15T10:01:31.536" v="1395" actId="1582"/>
          <ac:cxnSpMkLst>
            <pc:docMk/>
            <pc:sldMk cId="2270592054" sldId="385"/>
            <ac:cxnSpMk id="12" creationId="{DBD048CD-9E97-F4CF-D00A-F094BBFE1802}"/>
          </ac:cxnSpMkLst>
        </pc:cxnChg>
        <pc:cxnChg chg="add mod">
          <ac:chgData name="Uwe Ricken" userId="f02567aecbed924b" providerId="LiveId" clId="{72D1B82D-6F26-48AD-84FE-9057ACEE6E5E}" dt="2024-12-15T10:01:31.536" v="1395" actId="1582"/>
          <ac:cxnSpMkLst>
            <pc:docMk/>
            <pc:sldMk cId="2270592054" sldId="385"/>
            <ac:cxnSpMk id="16" creationId="{122DF083-3383-69A3-A534-6BED58EAD56D}"/>
          </ac:cxnSpMkLst>
        </pc:cxnChg>
      </pc:sldChg>
      <pc:sldChg chg="modSp add mod">
        <pc:chgData name="Uwe Ricken" userId="f02567aecbed924b" providerId="LiveId" clId="{72D1B82D-6F26-48AD-84FE-9057ACEE6E5E}" dt="2024-12-15T10:09:20.666" v="1510" actId="207"/>
        <pc:sldMkLst>
          <pc:docMk/>
          <pc:sldMk cId="791637317" sldId="386"/>
        </pc:sldMkLst>
        <pc:spChg chg="mod">
          <ac:chgData name="Uwe Ricken" userId="f02567aecbed924b" providerId="LiveId" clId="{72D1B82D-6F26-48AD-84FE-9057ACEE6E5E}" dt="2024-12-15T10:05:55.052" v="1433" actId="20577"/>
          <ac:spMkLst>
            <pc:docMk/>
            <pc:sldMk cId="791637317" sldId="386"/>
            <ac:spMk id="5" creationId="{51ABACAD-7A6D-4968-1D94-92179CB59629}"/>
          </ac:spMkLst>
        </pc:spChg>
        <pc:graphicFrameChg chg="mod modGraphic">
          <ac:chgData name="Uwe Ricken" userId="f02567aecbed924b" providerId="LiveId" clId="{72D1B82D-6F26-48AD-84FE-9057ACEE6E5E}" dt="2024-12-15T10:09:20.666" v="1510" actId="207"/>
          <ac:graphicFrameMkLst>
            <pc:docMk/>
            <pc:sldMk cId="791637317" sldId="386"/>
            <ac:graphicFrameMk id="14" creationId="{3D544C0B-8EF6-650E-97C0-6422CDD540BD}"/>
          </ac:graphicFrameMkLst>
        </pc:graphicFrameChg>
      </pc:sldChg>
      <pc:sldChg chg="modSp add mod">
        <pc:chgData name="Uwe Ricken" userId="f02567aecbed924b" providerId="LiveId" clId="{72D1B82D-6F26-48AD-84FE-9057ACEE6E5E}" dt="2024-12-15T10:09:29.559" v="1512" actId="207"/>
        <pc:sldMkLst>
          <pc:docMk/>
          <pc:sldMk cId="2844372807" sldId="387"/>
        </pc:sldMkLst>
        <pc:spChg chg="mod">
          <ac:chgData name="Uwe Ricken" userId="f02567aecbed924b" providerId="LiveId" clId="{72D1B82D-6F26-48AD-84FE-9057ACEE6E5E}" dt="2024-12-15T10:07:51.250" v="1460" actId="20577"/>
          <ac:spMkLst>
            <pc:docMk/>
            <pc:sldMk cId="2844372807" sldId="387"/>
            <ac:spMk id="3" creationId="{6BD84102-A655-1B86-F233-74E9283F0B00}"/>
          </ac:spMkLst>
        </pc:spChg>
        <pc:graphicFrameChg chg="modGraphic">
          <ac:chgData name="Uwe Ricken" userId="f02567aecbed924b" providerId="LiveId" clId="{72D1B82D-6F26-48AD-84FE-9057ACEE6E5E}" dt="2024-12-15T10:09:29.559" v="1512" actId="207"/>
          <ac:graphicFrameMkLst>
            <pc:docMk/>
            <pc:sldMk cId="2844372807" sldId="387"/>
            <ac:graphicFrameMk id="14" creationId="{0A3BFA3E-22AE-4670-1ACC-373AF51A220F}"/>
          </ac:graphicFrameMkLst>
        </pc:graphicFrameChg>
      </pc:sldChg>
      <pc:sldChg chg="addSp delSp modSp new mod ord modClrScheme modAnim chgLayout">
        <pc:chgData name="Uwe Ricken" userId="f02567aecbed924b" providerId="LiveId" clId="{72D1B82D-6F26-48AD-84FE-9057ACEE6E5E}" dt="2024-12-16T09:20:28.171" v="3768" actId="20577"/>
        <pc:sldMkLst>
          <pc:docMk/>
          <pc:sldMk cId="449122865" sldId="391"/>
        </pc:sldMkLst>
        <pc:spChg chg="mod ord">
          <ac:chgData name="Uwe Ricken" userId="f02567aecbed924b" providerId="LiveId" clId="{72D1B82D-6F26-48AD-84FE-9057ACEE6E5E}" dt="2024-12-16T06:55:18.700" v="2166" actId="700"/>
          <ac:spMkLst>
            <pc:docMk/>
            <pc:sldMk cId="449122865" sldId="391"/>
            <ac:spMk id="2" creationId="{7298BBF0-CFEA-1396-C750-329C642BBCB4}"/>
          </ac:spMkLst>
        </pc:spChg>
        <pc:spChg chg="add mod ord">
          <ac:chgData name="Uwe Ricken" userId="f02567aecbed924b" providerId="LiveId" clId="{72D1B82D-6F26-48AD-84FE-9057ACEE6E5E}" dt="2024-12-16T09:20:28.171" v="3768" actId="20577"/>
          <ac:spMkLst>
            <pc:docMk/>
            <pc:sldMk cId="449122865" sldId="391"/>
            <ac:spMk id="4" creationId="{3B283ABF-6ED9-40A8-C411-B4C60CE23BD5}"/>
          </ac:spMkLst>
        </pc:spChg>
        <pc:spChg chg="add mod ord">
          <ac:chgData name="Uwe Ricken" userId="f02567aecbed924b" providerId="LiveId" clId="{72D1B82D-6F26-48AD-84FE-9057ACEE6E5E}" dt="2024-12-16T09:16:01.432" v="3588" actId="113"/>
          <ac:spMkLst>
            <pc:docMk/>
            <pc:sldMk cId="449122865" sldId="391"/>
            <ac:spMk id="7" creationId="{5360186F-5E52-168E-BCB9-C2D0EC19F373}"/>
          </ac:spMkLst>
        </pc:spChg>
        <pc:spChg chg="add mod">
          <ac:chgData name="Uwe Ricken" userId="f02567aecbed924b" providerId="LiveId" clId="{72D1B82D-6F26-48AD-84FE-9057ACEE6E5E}" dt="2024-12-16T09:16:06.745" v="3589" actId="108"/>
          <ac:spMkLst>
            <pc:docMk/>
            <pc:sldMk cId="449122865" sldId="391"/>
            <ac:spMk id="8" creationId="{3AB54A81-BA56-33A6-35B5-9F85EA019E36}"/>
          </ac:spMkLst>
        </pc:spChg>
        <pc:spChg chg="add mod">
          <ac:chgData name="Uwe Ricken" userId="f02567aecbed924b" providerId="LiveId" clId="{72D1B82D-6F26-48AD-84FE-9057ACEE6E5E}" dt="2024-12-16T09:16:14.153" v="3591" actId="27636"/>
          <ac:spMkLst>
            <pc:docMk/>
            <pc:sldMk cId="449122865" sldId="391"/>
            <ac:spMk id="9" creationId="{4B996FC3-C783-775B-9B89-A30F8572189A}"/>
          </ac:spMkLst>
        </pc:spChg>
        <pc:spChg chg="add mod">
          <ac:chgData name="Uwe Ricken" userId="f02567aecbed924b" providerId="LiveId" clId="{72D1B82D-6F26-48AD-84FE-9057ACEE6E5E}" dt="2024-12-16T09:16:19.646" v="3592" actId="108"/>
          <ac:spMkLst>
            <pc:docMk/>
            <pc:sldMk cId="449122865" sldId="391"/>
            <ac:spMk id="10" creationId="{4260802B-B03B-8B6D-BD5D-E282A6408EDD}"/>
          </ac:spMkLst>
        </pc:spChg>
        <pc:spChg chg="add mod">
          <ac:chgData name="Uwe Ricken" userId="f02567aecbed924b" providerId="LiveId" clId="{72D1B82D-6F26-48AD-84FE-9057ACEE6E5E}" dt="2024-12-16T07:12:36.017" v="2556" actId="113"/>
          <ac:spMkLst>
            <pc:docMk/>
            <pc:sldMk cId="449122865" sldId="391"/>
            <ac:spMk id="11" creationId="{F7E85C67-2F6C-8959-04AE-D84F58019814}"/>
          </ac:spMkLst>
        </pc:spChg>
        <pc:cxnChg chg="add mod">
          <ac:chgData name="Uwe Ricken" userId="f02567aecbed924b" providerId="LiveId" clId="{72D1B82D-6F26-48AD-84FE-9057ACEE6E5E}" dt="2024-12-16T07:12:14.316" v="2551" actId="1582"/>
          <ac:cxnSpMkLst>
            <pc:docMk/>
            <pc:sldMk cId="449122865" sldId="391"/>
            <ac:cxnSpMk id="13" creationId="{CA8E33C0-25B2-330B-ABC8-F335AE724672}"/>
          </ac:cxnSpMkLst>
        </pc:cxnChg>
        <pc:cxnChg chg="add mod">
          <ac:chgData name="Uwe Ricken" userId="f02567aecbed924b" providerId="LiveId" clId="{72D1B82D-6F26-48AD-84FE-9057ACEE6E5E}" dt="2024-12-16T07:12:14.316" v="2551" actId="1582"/>
          <ac:cxnSpMkLst>
            <pc:docMk/>
            <pc:sldMk cId="449122865" sldId="391"/>
            <ac:cxnSpMk id="16" creationId="{22522A89-6DA7-4AEE-F7C9-E42F11709874}"/>
          </ac:cxnSpMkLst>
        </pc:cxnChg>
        <pc:cxnChg chg="add mod">
          <ac:chgData name="Uwe Ricken" userId="f02567aecbed924b" providerId="LiveId" clId="{72D1B82D-6F26-48AD-84FE-9057ACEE6E5E}" dt="2024-12-16T07:12:14.316" v="2551" actId="1582"/>
          <ac:cxnSpMkLst>
            <pc:docMk/>
            <pc:sldMk cId="449122865" sldId="391"/>
            <ac:cxnSpMk id="20" creationId="{68D1AD34-E81E-BAE4-01BD-A0C286CD75D4}"/>
          </ac:cxnSpMkLst>
        </pc:cxnChg>
        <pc:cxnChg chg="add mod">
          <ac:chgData name="Uwe Ricken" userId="f02567aecbed924b" providerId="LiveId" clId="{72D1B82D-6F26-48AD-84FE-9057ACEE6E5E}" dt="2024-12-16T07:12:14.316" v="2551" actId="1582"/>
          <ac:cxnSpMkLst>
            <pc:docMk/>
            <pc:sldMk cId="449122865" sldId="391"/>
            <ac:cxnSpMk id="23" creationId="{E0A417C6-CB55-7B6F-EC30-7CA22E516A8E}"/>
          </ac:cxnSpMkLst>
        </pc:cxnChg>
        <pc:cxnChg chg="add mod">
          <ac:chgData name="Uwe Ricken" userId="f02567aecbed924b" providerId="LiveId" clId="{72D1B82D-6F26-48AD-84FE-9057ACEE6E5E}" dt="2024-12-16T07:12:14.316" v="2551" actId="1582"/>
          <ac:cxnSpMkLst>
            <pc:docMk/>
            <pc:sldMk cId="449122865" sldId="391"/>
            <ac:cxnSpMk id="31" creationId="{1B2BB205-654E-9525-DE29-853C5393C074}"/>
          </ac:cxnSpMkLst>
        </pc:cxnChg>
      </pc:sldChg>
      <pc:sldChg chg="addSp modSp new mod modAnim">
        <pc:chgData name="Uwe Ricken" userId="f02567aecbed924b" providerId="LiveId" clId="{72D1B82D-6F26-48AD-84FE-9057ACEE6E5E}" dt="2024-12-16T15:38:14.847" v="5011" actId="20577"/>
        <pc:sldMkLst>
          <pc:docMk/>
          <pc:sldMk cId="2350975471" sldId="392"/>
        </pc:sldMkLst>
        <pc:spChg chg="mod">
          <ac:chgData name="Uwe Ricken" userId="f02567aecbed924b" providerId="LiveId" clId="{72D1B82D-6F26-48AD-84FE-9057ACEE6E5E}" dt="2024-12-16T08:49:49.859" v="3409" actId="1076"/>
          <ac:spMkLst>
            <pc:docMk/>
            <pc:sldMk cId="2350975471" sldId="392"/>
            <ac:spMk id="2" creationId="{475B7E32-72F9-8998-00C3-B1F4FF66E06A}"/>
          </ac:spMkLst>
        </pc:spChg>
        <pc:spChg chg="mod">
          <ac:chgData name="Uwe Ricken" userId="f02567aecbed924b" providerId="LiveId" clId="{72D1B82D-6F26-48AD-84FE-9057ACEE6E5E}" dt="2024-12-16T08:49:49.859" v="3409" actId="1076"/>
          <ac:spMkLst>
            <pc:docMk/>
            <pc:sldMk cId="2350975471" sldId="392"/>
            <ac:spMk id="3" creationId="{FE80FDE2-F521-D663-A612-0CB4AC5498E3}"/>
          </ac:spMkLst>
        </pc:spChg>
        <pc:spChg chg="mod">
          <ac:chgData name="Uwe Ricken" userId="f02567aecbed924b" providerId="LiveId" clId="{72D1B82D-6F26-48AD-84FE-9057ACEE6E5E}" dt="2024-12-16T15:38:14.847" v="5011" actId="20577"/>
          <ac:spMkLst>
            <pc:docMk/>
            <pc:sldMk cId="2350975471" sldId="392"/>
            <ac:spMk id="4" creationId="{8A47B611-3707-2130-6CCF-FBFA663C737F}"/>
          </ac:spMkLst>
        </pc:spChg>
        <pc:spChg chg="add mod">
          <ac:chgData name="Uwe Ricken" userId="f02567aecbed924b" providerId="LiveId" clId="{72D1B82D-6F26-48AD-84FE-9057ACEE6E5E}" dt="2024-12-16T08:47:47.470" v="3343"/>
          <ac:spMkLst>
            <pc:docMk/>
            <pc:sldMk cId="2350975471" sldId="392"/>
            <ac:spMk id="6" creationId="{253C9DB7-CD78-62F1-BE42-9DE2BCCDA7E3}"/>
          </ac:spMkLst>
        </pc:spChg>
        <pc:spChg chg="add mod">
          <ac:chgData name="Uwe Ricken" userId="f02567aecbed924b" providerId="LiveId" clId="{72D1B82D-6F26-48AD-84FE-9057ACEE6E5E}" dt="2024-12-16T09:04:04.097" v="3499" actId="20577"/>
          <ac:spMkLst>
            <pc:docMk/>
            <pc:sldMk cId="2350975471" sldId="392"/>
            <ac:spMk id="7" creationId="{A2C08ABA-B134-0C3A-6816-136785693F4B}"/>
          </ac:spMkLst>
        </pc:spChg>
        <pc:spChg chg="add mod">
          <ac:chgData name="Uwe Ricken" userId="f02567aecbed924b" providerId="LiveId" clId="{72D1B82D-6F26-48AD-84FE-9057ACEE6E5E}" dt="2024-12-16T08:53:21.546" v="3444" actId="20577"/>
          <ac:spMkLst>
            <pc:docMk/>
            <pc:sldMk cId="2350975471" sldId="392"/>
            <ac:spMk id="8" creationId="{F2FB4E2E-E05B-8E76-EE93-2981384ED942}"/>
          </ac:spMkLst>
        </pc:spChg>
        <pc:spChg chg="add mod">
          <ac:chgData name="Uwe Ricken" userId="f02567aecbed924b" providerId="LiveId" clId="{72D1B82D-6F26-48AD-84FE-9057ACEE6E5E}" dt="2024-12-16T08:53:24.726" v="3445" actId="20577"/>
          <ac:spMkLst>
            <pc:docMk/>
            <pc:sldMk cId="2350975471" sldId="392"/>
            <ac:spMk id="9" creationId="{A937F399-9D8A-8EEC-025D-5A8F96171F54}"/>
          </ac:spMkLst>
        </pc:spChg>
        <pc:spChg chg="add mod">
          <ac:chgData name="Uwe Ricken" userId="f02567aecbed924b" providerId="LiveId" clId="{72D1B82D-6F26-48AD-84FE-9057ACEE6E5E}" dt="2024-12-16T08:53:27.961" v="3446" actId="20577"/>
          <ac:spMkLst>
            <pc:docMk/>
            <pc:sldMk cId="2350975471" sldId="392"/>
            <ac:spMk id="10" creationId="{68B668CA-62DC-5506-21CC-746879935A8C}"/>
          </ac:spMkLst>
        </pc:spChg>
        <pc:spChg chg="add mod">
          <ac:chgData name="Uwe Ricken" userId="f02567aecbed924b" providerId="LiveId" clId="{72D1B82D-6F26-48AD-84FE-9057ACEE6E5E}" dt="2024-12-16T09:02:18.226" v="3494" actId="552"/>
          <ac:spMkLst>
            <pc:docMk/>
            <pc:sldMk cId="2350975471" sldId="392"/>
            <ac:spMk id="11" creationId="{0B326F30-E86E-612E-6940-F46DF996FA89}"/>
          </ac:spMkLst>
        </pc:spChg>
        <pc:spChg chg="add mod">
          <ac:chgData name="Uwe Ricken" userId="f02567aecbed924b" providerId="LiveId" clId="{72D1B82D-6F26-48AD-84FE-9057ACEE6E5E}" dt="2024-12-16T08:48:37.198" v="3348" actId="14100"/>
          <ac:spMkLst>
            <pc:docMk/>
            <pc:sldMk cId="2350975471" sldId="392"/>
            <ac:spMk id="12" creationId="{AD4E4B7C-CEFC-4265-13CB-DC43EB6C47BE}"/>
          </ac:spMkLst>
        </pc:spChg>
        <pc:spChg chg="add mod">
          <ac:chgData name="Uwe Ricken" userId="f02567aecbed924b" providerId="LiveId" clId="{72D1B82D-6F26-48AD-84FE-9057ACEE6E5E}" dt="2024-12-16T09:02:18.226" v="3494" actId="552"/>
          <ac:spMkLst>
            <pc:docMk/>
            <pc:sldMk cId="2350975471" sldId="392"/>
            <ac:spMk id="14" creationId="{DEABCF59-E818-40E0-B906-E654E39ECCFD}"/>
          </ac:spMkLst>
        </pc:spChg>
        <pc:spChg chg="add mod">
          <ac:chgData name="Uwe Ricken" userId="f02567aecbed924b" providerId="LiveId" clId="{72D1B82D-6F26-48AD-84FE-9057ACEE6E5E}" dt="2024-12-16T09:07:45.905" v="3509"/>
          <ac:spMkLst>
            <pc:docMk/>
            <pc:sldMk cId="2350975471" sldId="392"/>
            <ac:spMk id="16" creationId="{74694E7F-4719-2596-837D-3F232061F22B}"/>
          </ac:spMkLst>
        </pc:spChg>
        <pc:spChg chg="add mod">
          <ac:chgData name="Uwe Ricken" userId="f02567aecbed924b" providerId="LiveId" clId="{72D1B82D-6F26-48AD-84FE-9057ACEE6E5E}" dt="2024-12-16T09:07:45.905" v="3509"/>
          <ac:spMkLst>
            <pc:docMk/>
            <pc:sldMk cId="2350975471" sldId="392"/>
            <ac:spMk id="17" creationId="{10E1C20E-97F8-2A29-F1C1-AF5C915E2A81}"/>
          </ac:spMkLst>
        </pc:spChg>
        <pc:spChg chg="add mod">
          <ac:chgData name="Uwe Ricken" userId="f02567aecbed924b" providerId="LiveId" clId="{72D1B82D-6F26-48AD-84FE-9057ACEE6E5E}" dt="2024-12-16T09:07:45.905" v="3509"/>
          <ac:spMkLst>
            <pc:docMk/>
            <pc:sldMk cId="2350975471" sldId="392"/>
            <ac:spMk id="18" creationId="{990310EE-5D37-F119-ADAF-A6B33A4C7C68}"/>
          </ac:spMkLst>
        </pc:spChg>
        <pc:spChg chg="add mod">
          <ac:chgData name="Uwe Ricken" userId="f02567aecbed924b" providerId="LiveId" clId="{72D1B82D-6F26-48AD-84FE-9057ACEE6E5E}" dt="2024-12-16T09:07:45.905" v="3509"/>
          <ac:spMkLst>
            <pc:docMk/>
            <pc:sldMk cId="2350975471" sldId="392"/>
            <ac:spMk id="19" creationId="{2CFF5C25-C542-21BC-DB00-520DD3BEF6B0}"/>
          </ac:spMkLst>
        </pc:spChg>
        <pc:spChg chg="add mod">
          <ac:chgData name="Uwe Ricken" userId="f02567aecbed924b" providerId="LiveId" clId="{72D1B82D-6F26-48AD-84FE-9057ACEE6E5E}" dt="2024-12-16T09:09:13.685" v="3515" actId="14100"/>
          <ac:spMkLst>
            <pc:docMk/>
            <pc:sldMk cId="2350975471" sldId="392"/>
            <ac:spMk id="20" creationId="{DC4302CA-EA4A-1266-4DD1-ADA5331AF2FD}"/>
          </ac:spMkLst>
        </pc:spChg>
        <pc:graphicFrameChg chg="add mod modGraphic">
          <ac:chgData name="Uwe Ricken" userId="f02567aecbed924b" providerId="LiveId" clId="{72D1B82D-6F26-48AD-84FE-9057ACEE6E5E}" dt="2024-12-16T08:53:15.144" v="3443" actId="20577"/>
          <ac:graphicFrameMkLst>
            <pc:docMk/>
            <pc:sldMk cId="2350975471" sldId="392"/>
            <ac:graphicFrameMk id="5" creationId="{9436AA73-40D0-8FCC-608E-511919EBE0AF}"/>
          </ac:graphicFrameMkLst>
        </pc:graphicFrameChg>
        <pc:graphicFrameChg chg="add mod modGraphic">
          <ac:chgData name="Uwe Ricken" userId="f02567aecbed924b" providerId="LiveId" clId="{72D1B82D-6F26-48AD-84FE-9057ACEE6E5E}" dt="2024-12-16T09:04:16.333" v="3500" actId="20577"/>
          <ac:graphicFrameMkLst>
            <pc:docMk/>
            <pc:sldMk cId="2350975471" sldId="392"/>
            <ac:graphicFrameMk id="13" creationId="{C6D194B4-2EDD-D3A6-65D4-FB85438EA002}"/>
          </ac:graphicFrameMkLst>
        </pc:graphicFrameChg>
        <pc:graphicFrameChg chg="add mod">
          <ac:chgData name="Uwe Ricken" userId="f02567aecbed924b" providerId="LiveId" clId="{72D1B82D-6F26-48AD-84FE-9057ACEE6E5E}" dt="2024-12-16T09:07:45.905" v="3509"/>
          <ac:graphicFrameMkLst>
            <pc:docMk/>
            <pc:sldMk cId="2350975471" sldId="392"/>
            <ac:graphicFrameMk id="15" creationId="{8F1268F2-6240-5A07-108E-9487939C93CC}"/>
          </ac:graphicFrameMkLst>
        </pc:graphicFrameChg>
      </pc:sldChg>
      <pc:sldChg chg="modSp add mod modAnim">
        <pc:chgData name="Uwe Ricken" userId="f02567aecbed924b" providerId="LiveId" clId="{72D1B82D-6F26-48AD-84FE-9057ACEE6E5E}" dt="2024-12-16T15:39:04.925" v="5023" actId="20577"/>
        <pc:sldMkLst>
          <pc:docMk/>
          <pc:sldMk cId="265392988" sldId="393"/>
        </pc:sldMkLst>
        <pc:spChg chg="mod">
          <ac:chgData name="Uwe Ricken" userId="f02567aecbed924b" providerId="LiveId" clId="{72D1B82D-6F26-48AD-84FE-9057ACEE6E5E}" dt="2024-12-16T09:11:50.535" v="3575" actId="20577"/>
          <ac:spMkLst>
            <pc:docMk/>
            <pc:sldMk cId="265392988" sldId="393"/>
            <ac:spMk id="2" creationId="{D102495C-05A0-A39D-A66F-C0B999D5D216}"/>
          </ac:spMkLst>
        </pc:spChg>
        <pc:spChg chg="mod">
          <ac:chgData name="Uwe Ricken" userId="f02567aecbed924b" providerId="LiveId" clId="{72D1B82D-6F26-48AD-84FE-9057ACEE6E5E}" dt="2024-12-16T09:12:00.168" v="3577" actId="20577"/>
          <ac:spMkLst>
            <pc:docMk/>
            <pc:sldMk cId="265392988" sldId="393"/>
            <ac:spMk id="3" creationId="{CDE551FE-BC01-7B18-473D-6CFC6DC71C8F}"/>
          </ac:spMkLst>
        </pc:spChg>
        <pc:spChg chg="mod">
          <ac:chgData name="Uwe Ricken" userId="f02567aecbed924b" providerId="LiveId" clId="{72D1B82D-6F26-48AD-84FE-9057ACEE6E5E}" dt="2024-12-16T15:39:04.925" v="5023" actId="20577"/>
          <ac:spMkLst>
            <pc:docMk/>
            <pc:sldMk cId="265392988" sldId="393"/>
            <ac:spMk id="4" creationId="{5579FD8A-4783-DEB3-5FE2-B3BDFB329186}"/>
          </ac:spMkLst>
        </pc:spChg>
        <pc:spChg chg="mod">
          <ac:chgData name="Uwe Ricken" userId="f02567aecbed924b" providerId="LiveId" clId="{72D1B82D-6F26-48AD-84FE-9057ACEE6E5E}" dt="2024-12-16T15:37:11.147" v="4949" actId="20577"/>
          <ac:spMkLst>
            <pc:docMk/>
            <pc:sldMk cId="265392988" sldId="393"/>
            <ac:spMk id="21" creationId="{83753E2E-637B-CDB8-0975-77EEAB728713}"/>
          </ac:spMkLst>
        </pc:spChg>
      </pc:sldChg>
      <pc:sldChg chg="addSp delSp modSp new del mod modClrScheme modAnim chgLayout">
        <pc:chgData name="Uwe Ricken" userId="f02567aecbed924b" providerId="LiveId" clId="{72D1B82D-6F26-48AD-84FE-9057ACEE6E5E}" dt="2024-12-16T09:09:29.793" v="3516" actId="2696"/>
        <pc:sldMkLst>
          <pc:docMk/>
          <pc:sldMk cId="3177659445" sldId="393"/>
        </pc:sldMkLst>
      </pc:sldChg>
      <pc:sldChg chg="new del">
        <pc:chgData name="Uwe Ricken" userId="f02567aecbed924b" providerId="LiveId" clId="{72D1B82D-6F26-48AD-84FE-9057ACEE6E5E}" dt="2024-12-16T09:17:31.308" v="3633" actId="47"/>
        <pc:sldMkLst>
          <pc:docMk/>
          <pc:sldMk cId="189673530" sldId="394"/>
        </pc:sldMkLst>
      </pc:sldChg>
      <pc:sldChg chg="modSp mod ord">
        <pc:chgData name="Uwe Ricken" userId="f02567aecbed924b" providerId="LiveId" clId="{72D1B82D-6F26-48AD-84FE-9057ACEE6E5E}" dt="2024-12-16T09:20:59.548" v="3770"/>
        <pc:sldMkLst>
          <pc:docMk/>
          <pc:sldMk cId="3689508211" sldId="394"/>
        </pc:sldMkLst>
        <pc:spChg chg="mod">
          <ac:chgData name="Uwe Ricken" userId="f02567aecbed924b" providerId="LiveId" clId="{72D1B82D-6F26-48AD-84FE-9057ACEE6E5E}" dt="2024-12-16T09:17:43.755" v="3658" actId="20577"/>
          <ac:spMkLst>
            <pc:docMk/>
            <pc:sldMk cId="3689508211" sldId="394"/>
            <ac:spMk id="2" creationId="{D773840B-FE89-B92A-5005-15D740CB1697}"/>
          </ac:spMkLst>
        </pc:spChg>
        <pc:spChg chg="mod">
          <ac:chgData name="Uwe Ricken" userId="f02567aecbed924b" providerId="LiveId" clId="{72D1B82D-6F26-48AD-84FE-9057ACEE6E5E}" dt="2024-12-16T09:18:20.166" v="3748" actId="207"/>
          <ac:spMkLst>
            <pc:docMk/>
            <pc:sldMk cId="3689508211" sldId="394"/>
            <ac:spMk id="3" creationId="{4AA0CFFA-0A58-CDBD-BB9F-17CACAD03734}"/>
          </ac:spMkLst>
        </pc:spChg>
      </pc:sldChg>
      <pc:sldChg chg="addSp delSp modSp new mod modClrScheme chgLayout">
        <pc:chgData name="Uwe Ricken" userId="f02567aecbed924b" providerId="LiveId" clId="{72D1B82D-6F26-48AD-84FE-9057ACEE6E5E}" dt="2024-12-16T15:22:32.157" v="4936" actId="20577"/>
        <pc:sldMkLst>
          <pc:docMk/>
          <pc:sldMk cId="160274201" sldId="395"/>
        </pc:sldMkLst>
        <pc:spChg chg="add mod ord">
          <ac:chgData name="Uwe Ricken" userId="f02567aecbed924b" providerId="LiveId" clId="{72D1B82D-6F26-48AD-84FE-9057ACEE6E5E}" dt="2024-12-16T09:25:25.766" v="3963" actId="700"/>
          <ac:spMkLst>
            <pc:docMk/>
            <pc:sldMk cId="160274201" sldId="395"/>
            <ac:spMk id="4" creationId="{2F4A2A08-32DD-D426-D1C9-1DBF1B7D07F1}"/>
          </ac:spMkLst>
        </pc:spChg>
        <pc:spChg chg="add mod ord">
          <ac:chgData name="Uwe Ricken" userId="f02567aecbed924b" providerId="LiveId" clId="{72D1B82D-6F26-48AD-84FE-9057ACEE6E5E}" dt="2024-12-16T11:03:45.365" v="4355" actId="20577"/>
          <ac:spMkLst>
            <pc:docMk/>
            <pc:sldMk cId="160274201" sldId="395"/>
            <ac:spMk id="5" creationId="{42B3D460-AB87-D1B6-68D6-88C07CC3F7F5}"/>
          </ac:spMkLst>
        </pc:spChg>
        <pc:spChg chg="add mod ord">
          <ac:chgData name="Uwe Ricken" userId="f02567aecbed924b" providerId="LiveId" clId="{72D1B82D-6F26-48AD-84FE-9057ACEE6E5E}" dt="2024-12-16T15:22:32.157" v="4936" actId="20577"/>
          <ac:spMkLst>
            <pc:docMk/>
            <pc:sldMk cId="160274201" sldId="395"/>
            <ac:spMk id="6" creationId="{1729B0B0-CF35-ADDE-14AE-5692859614C5}"/>
          </ac:spMkLst>
        </pc:spChg>
        <pc:spChg chg="add mod">
          <ac:chgData name="Uwe Ricken" userId="f02567aecbed924b" providerId="LiveId" clId="{72D1B82D-6F26-48AD-84FE-9057ACEE6E5E}" dt="2024-12-16T11:04:50.064" v="4360" actId="164"/>
          <ac:spMkLst>
            <pc:docMk/>
            <pc:sldMk cId="160274201" sldId="395"/>
            <ac:spMk id="10" creationId="{7E2D9D60-8541-FF19-9958-0AA81A81130A}"/>
          </ac:spMkLst>
        </pc:spChg>
        <pc:grpChg chg="add mod">
          <ac:chgData name="Uwe Ricken" userId="f02567aecbed924b" providerId="LiveId" clId="{72D1B82D-6F26-48AD-84FE-9057ACEE6E5E}" dt="2024-12-16T11:04:50.064" v="4360" actId="164"/>
          <ac:grpSpMkLst>
            <pc:docMk/>
            <pc:sldMk cId="160274201" sldId="395"/>
            <ac:grpSpMk id="9" creationId="{3B1E6604-AE22-8E7E-F4D0-F6CA345B4E00}"/>
          </ac:grpSpMkLst>
        </pc:grpChg>
        <pc:grpChg chg="add mod">
          <ac:chgData name="Uwe Ricken" userId="f02567aecbed924b" providerId="LiveId" clId="{72D1B82D-6F26-48AD-84FE-9057ACEE6E5E}" dt="2024-12-16T11:04:50.064" v="4360" actId="164"/>
          <ac:grpSpMkLst>
            <pc:docMk/>
            <pc:sldMk cId="160274201" sldId="395"/>
            <ac:grpSpMk id="11" creationId="{60CD167C-541A-6445-AF9A-2CE7FD657D00}"/>
          </ac:grpSpMkLst>
        </pc:grpChg>
        <pc:picChg chg="add mod">
          <ac:chgData name="Uwe Ricken" userId="f02567aecbed924b" providerId="LiveId" clId="{72D1B82D-6F26-48AD-84FE-9057ACEE6E5E}" dt="2024-12-16T11:03:03.925" v="4330" actId="164"/>
          <ac:picMkLst>
            <pc:docMk/>
            <pc:sldMk cId="160274201" sldId="395"/>
            <ac:picMk id="3" creationId="{C6C4A099-173C-6171-4875-880D6BDF6214}"/>
          </ac:picMkLst>
        </pc:picChg>
        <pc:picChg chg="add mod">
          <ac:chgData name="Uwe Ricken" userId="f02567aecbed924b" providerId="LiveId" clId="{72D1B82D-6F26-48AD-84FE-9057ACEE6E5E}" dt="2024-12-16T11:03:03.925" v="4330" actId="164"/>
          <ac:picMkLst>
            <pc:docMk/>
            <pc:sldMk cId="160274201" sldId="395"/>
            <ac:picMk id="8" creationId="{30E603E1-115B-A9DD-5212-D1DB9B9AB05D}"/>
          </ac:picMkLst>
        </pc:picChg>
      </pc:sldChg>
      <pc:sldChg chg="addSp delSp modSp mod delAnim modAnim modShow">
        <pc:chgData name="Uwe Ricken" userId="f02567aecbed924b" providerId="LiveId" clId="{72D1B82D-6F26-48AD-84FE-9057ACEE6E5E}" dt="2024-12-16T15:35:38.115" v="4940" actId="729"/>
        <pc:sldMkLst>
          <pc:docMk/>
          <pc:sldMk cId="3452348964" sldId="396"/>
        </pc:sldMkLst>
        <pc:spChg chg="mod">
          <ac:chgData name="Uwe Ricken" userId="f02567aecbed924b" providerId="LiveId" clId="{72D1B82D-6F26-48AD-84FE-9057ACEE6E5E}" dt="2024-12-16T13:25:27.164" v="4708" actId="1076"/>
          <ac:spMkLst>
            <pc:docMk/>
            <pc:sldMk cId="3452348964" sldId="396"/>
            <ac:spMk id="3" creationId="{F8EB0B7E-472A-1EBC-DC1D-5F2EE0BBEBFA}"/>
          </ac:spMkLst>
        </pc:spChg>
        <pc:spChg chg="mod">
          <ac:chgData name="Uwe Ricken" userId="f02567aecbed924b" providerId="LiveId" clId="{72D1B82D-6F26-48AD-84FE-9057ACEE6E5E}" dt="2024-12-16T13:26:38.246" v="4725" actId="207"/>
          <ac:spMkLst>
            <pc:docMk/>
            <pc:sldMk cId="3452348964" sldId="396"/>
            <ac:spMk id="9" creationId="{9B2CF737-2FF1-BD87-1010-360C9F2DF6BC}"/>
          </ac:spMkLst>
        </pc:spChg>
        <pc:spChg chg="add mod">
          <ac:chgData name="Uwe Ricken" userId="f02567aecbed924b" providerId="LiveId" clId="{72D1B82D-6F26-48AD-84FE-9057ACEE6E5E}" dt="2024-12-16T13:26:33.223" v="4724" actId="207"/>
          <ac:spMkLst>
            <pc:docMk/>
            <pc:sldMk cId="3452348964" sldId="396"/>
            <ac:spMk id="28" creationId="{73B32212-A667-1AEB-6132-B64C50D0E9C2}"/>
          </ac:spMkLst>
        </pc:spChg>
        <pc:spChg chg="add mod">
          <ac:chgData name="Uwe Ricken" userId="f02567aecbed924b" providerId="LiveId" clId="{72D1B82D-6F26-48AD-84FE-9057ACEE6E5E}" dt="2024-12-16T13:24:32.422" v="4705" actId="1076"/>
          <ac:spMkLst>
            <pc:docMk/>
            <pc:sldMk cId="3452348964" sldId="396"/>
            <ac:spMk id="31" creationId="{77014BBA-7EE9-476A-31FC-FC42B262C20B}"/>
          </ac:spMkLst>
        </pc:spChg>
        <pc:spChg chg="add mod">
          <ac:chgData name="Uwe Ricken" userId="f02567aecbed924b" providerId="LiveId" clId="{72D1B82D-6F26-48AD-84FE-9057ACEE6E5E}" dt="2024-12-16T13:26:55.311" v="4731" actId="20577"/>
          <ac:spMkLst>
            <pc:docMk/>
            <pc:sldMk cId="3452348964" sldId="396"/>
            <ac:spMk id="32" creationId="{DCA40F18-B658-57EB-D1C8-71139B9ADBA5}"/>
          </ac:spMkLst>
        </pc:spChg>
        <pc:spChg chg="add mod">
          <ac:chgData name="Uwe Ricken" userId="f02567aecbed924b" providerId="LiveId" clId="{72D1B82D-6F26-48AD-84FE-9057ACEE6E5E}" dt="2024-12-16T13:24:32.422" v="4705" actId="1076"/>
          <ac:spMkLst>
            <pc:docMk/>
            <pc:sldMk cId="3452348964" sldId="396"/>
            <ac:spMk id="36" creationId="{4B23F86A-45B7-4B72-64D4-02B4412EEE73}"/>
          </ac:spMkLst>
        </pc:spChg>
        <pc:spChg chg="add mod">
          <ac:chgData name="Uwe Ricken" userId="f02567aecbed924b" providerId="LiveId" clId="{72D1B82D-6F26-48AD-84FE-9057ACEE6E5E}" dt="2024-12-16T13:26:27.076" v="4723" actId="1076"/>
          <ac:spMkLst>
            <pc:docMk/>
            <pc:sldMk cId="3452348964" sldId="396"/>
            <ac:spMk id="37" creationId="{FDB68232-60E5-384D-6C49-59290D49EB07}"/>
          </ac:spMkLst>
        </pc:spChg>
        <pc:spChg chg="add mod">
          <ac:chgData name="Uwe Ricken" userId="f02567aecbed924b" providerId="LiveId" clId="{72D1B82D-6F26-48AD-84FE-9057ACEE6E5E}" dt="2024-12-16T13:27:36.861" v="4738" actId="20577"/>
          <ac:spMkLst>
            <pc:docMk/>
            <pc:sldMk cId="3452348964" sldId="396"/>
            <ac:spMk id="40" creationId="{9454C33E-CA34-A94D-01D0-C922C2456B92}"/>
          </ac:spMkLst>
        </pc:spChg>
        <pc:spChg chg="add mod">
          <ac:chgData name="Uwe Ricken" userId="f02567aecbed924b" providerId="LiveId" clId="{72D1B82D-6F26-48AD-84FE-9057ACEE6E5E}" dt="2024-12-16T13:29:38.821" v="4853" actId="14100"/>
          <ac:spMkLst>
            <pc:docMk/>
            <pc:sldMk cId="3452348964" sldId="396"/>
            <ac:spMk id="41" creationId="{1F59DAF0-6ED3-A6EA-4C35-0066CE251804}"/>
          </ac:spMkLst>
        </pc:spChg>
        <pc:spChg chg="add">
          <ac:chgData name="Uwe Ricken" userId="f02567aecbed924b" providerId="LiveId" clId="{72D1B82D-6F26-48AD-84FE-9057ACEE6E5E}" dt="2024-12-16T13:29:05.856" v="4850" actId="11529"/>
          <ac:spMkLst>
            <pc:docMk/>
            <pc:sldMk cId="3452348964" sldId="396"/>
            <ac:spMk id="42" creationId="{7D7443C6-30C2-2257-3E10-AB601CD4A2CE}"/>
          </ac:spMkLst>
        </pc:spChg>
        <pc:graphicFrameChg chg="mod modGraphic">
          <ac:chgData name="Uwe Ricken" userId="f02567aecbed924b" providerId="LiveId" clId="{72D1B82D-6F26-48AD-84FE-9057ACEE6E5E}" dt="2024-12-16T13:25:27.164" v="4708" actId="1076"/>
          <ac:graphicFrameMkLst>
            <pc:docMk/>
            <pc:sldMk cId="3452348964" sldId="396"/>
            <ac:graphicFrameMk id="2" creationId="{774E2B07-040C-CDF1-4DEF-4C40F01230B5}"/>
          </ac:graphicFrameMkLst>
        </pc:graphicFrameChg>
        <pc:graphicFrameChg chg="add mod modGraphic">
          <ac:chgData name="Uwe Ricken" userId="f02567aecbed924b" providerId="LiveId" clId="{72D1B82D-6F26-48AD-84FE-9057ACEE6E5E}" dt="2024-12-16T13:24:58.156" v="4707" actId="2165"/>
          <ac:graphicFrameMkLst>
            <pc:docMk/>
            <pc:sldMk cId="3452348964" sldId="396"/>
            <ac:graphicFrameMk id="29" creationId="{CE5D86B6-D394-C59A-46A8-099830874EA5}"/>
          </ac:graphicFrameMkLst>
        </pc:graphicFrameChg>
        <pc:cxnChg chg="mod">
          <ac:chgData name="Uwe Ricken" userId="f02567aecbed924b" providerId="LiveId" clId="{72D1B82D-6F26-48AD-84FE-9057ACEE6E5E}" dt="2024-12-16T13:27:08.500" v="4732" actId="14100"/>
          <ac:cxnSpMkLst>
            <pc:docMk/>
            <pc:sldMk cId="3452348964" sldId="396"/>
            <ac:cxnSpMk id="14" creationId="{6B9AD99E-D867-0097-27E1-ACBF0DF14D8F}"/>
          </ac:cxnSpMkLst>
        </pc:cxnChg>
        <pc:cxnChg chg="mod">
          <ac:chgData name="Uwe Ricken" userId="f02567aecbed924b" providerId="LiveId" clId="{72D1B82D-6F26-48AD-84FE-9057ACEE6E5E}" dt="2024-12-16T13:25:27.164" v="4708" actId="1076"/>
          <ac:cxnSpMkLst>
            <pc:docMk/>
            <pc:sldMk cId="3452348964" sldId="396"/>
            <ac:cxnSpMk id="25" creationId="{A6773432-8A77-E7E3-188D-9EDF090B2BB0}"/>
          </ac:cxnSpMkLst>
        </pc:cxnChg>
        <pc:cxnChg chg="add mod">
          <ac:chgData name="Uwe Ricken" userId="f02567aecbed924b" providerId="LiveId" clId="{72D1B82D-6F26-48AD-84FE-9057ACEE6E5E}" dt="2024-12-16T13:30:28.053" v="4861" actId="14100"/>
          <ac:cxnSpMkLst>
            <pc:docMk/>
            <pc:sldMk cId="3452348964" sldId="396"/>
            <ac:cxnSpMk id="34" creationId="{26C8A68C-4C36-4FBF-822C-4BAB497F8F83}"/>
          </ac:cxnSpMkLst>
        </pc:cxnChg>
        <pc:cxnChg chg="add mod">
          <ac:chgData name="Uwe Ricken" userId="f02567aecbed924b" providerId="LiveId" clId="{72D1B82D-6F26-48AD-84FE-9057ACEE6E5E}" dt="2024-12-16T13:24:32.422" v="4705" actId="1076"/>
          <ac:cxnSpMkLst>
            <pc:docMk/>
            <pc:sldMk cId="3452348964" sldId="396"/>
            <ac:cxnSpMk id="35" creationId="{C60498FD-505D-7C11-F328-CED14D53B173}"/>
          </ac:cxnSpMkLst>
        </pc:cxnChg>
        <pc:cxnChg chg="add mod">
          <ac:chgData name="Uwe Ricken" userId="f02567aecbed924b" providerId="LiveId" clId="{72D1B82D-6F26-48AD-84FE-9057ACEE6E5E}" dt="2024-12-16T13:30:00.469" v="4858" actId="1582"/>
          <ac:cxnSpMkLst>
            <pc:docMk/>
            <pc:sldMk cId="3452348964" sldId="396"/>
            <ac:cxnSpMk id="44" creationId="{277AADFF-3DF6-5C3A-44CA-C3A46A1DD58A}"/>
          </ac:cxnSpMkLst>
        </pc:cxnChg>
        <pc:cxnChg chg="add mod">
          <ac:chgData name="Uwe Ricken" userId="f02567aecbed924b" providerId="LiveId" clId="{72D1B82D-6F26-48AD-84FE-9057ACEE6E5E}" dt="2024-12-16T13:30:19.020" v="4860" actId="1582"/>
          <ac:cxnSpMkLst>
            <pc:docMk/>
            <pc:sldMk cId="3452348964" sldId="396"/>
            <ac:cxnSpMk id="52" creationId="{C4C0F789-FD88-0DCE-3043-842711F49A89}"/>
          </ac:cxnSpMkLst>
        </pc:cxnChg>
        <pc:cxnChg chg="add mod">
          <ac:chgData name="Uwe Ricken" userId="f02567aecbed924b" providerId="LiveId" clId="{72D1B82D-6F26-48AD-84FE-9057ACEE6E5E}" dt="2024-12-16T13:30:52.187" v="4865" actId="14100"/>
          <ac:cxnSpMkLst>
            <pc:docMk/>
            <pc:sldMk cId="3452348964" sldId="396"/>
            <ac:cxnSpMk id="54" creationId="{F71F598A-AE8A-230F-A229-370347B9675D}"/>
          </ac:cxnSpMkLst>
        </pc:cxnChg>
      </pc:sldChg>
      <pc:sldChg chg="add ord">
        <pc:chgData name="Uwe Ricken" userId="f02567aecbed924b" providerId="LiveId" clId="{72D1B82D-6F26-48AD-84FE-9057ACEE6E5E}" dt="2024-12-16T15:22:45.196" v="4939"/>
        <pc:sldMkLst>
          <pc:docMk/>
          <pc:sldMk cId="3527989330" sldId="397"/>
        </pc:sldMkLst>
      </pc:sldChg>
      <pc:sldChg chg="addSp modSp new mod">
        <pc:chgData name="Uwe Ricken" userId="f02567aecbed924b" providerId="LiveId" clId="{72D1B82D-6F26-48AD-84FE-9057ACEE6E5E}" dt="2024-12-16T15:38:03.595" v="4996" actId="20577"/>
        <pc:sldMkLst>
          <pc:docMk/>
          <pc:sldMk cId="2199654697" sldId="398"/>
        </pc:sldMkLst>
        <pc:spChg chg="mod">
          <ac:chgData name="Uwe Ricken" userId="f02567aecbed924b" providerId="LiveId" clId="{72D1B82D-6F26-48AD-84FE-9057ACEE6E5E}" dt="2024-12-16T15:38:03.595" v="4996" actId="20577"/>
          <ac:spMkLst>
            <pc:docMk/>
            <pc:sldMk cId="2199654697" sldId="398"/>
            <ac:spMk id="4" creationId="{873E8EBF-DF7F-DAB6-465F-C7799883C880}"/>
          </ac:spMkLst>
        </pc:spChg>
        <pc:spChg chg="add mod">
          <ac:chgData name="Uwe Ricken" userId="f02567aecbed924b" providerId="LiveId" clId="{72D1B82D-6F26-48AD-84FE-9057ACEE6E5E}" dt="2024-12-16T15:37:43.986" v="4953"/>
          <ac:spMkLst>
            <pc:docMk/>
            <pc:sldMk cId="2199654697" sldId="398"/>
            <ac:spMk id="5" creationId="{FE3284F9-3520-F85B-0FCE-EC6653046835}"/>
          </ac:spMkLst>
        </pc:spChg>
      </pc:sldChg>
    </pc:docChg>
  </pc:docChgLst>
  <pc:docChgLst>
    <pc:chgData name="Uwe Ricken" userId="f02567aecbed924b" providerId="LiveId" clId="{1A2427D0-6737-4371-A118-8DBA128F9065}"/>
    <pc:docChg chg="undo custSel addSld delSld modSld sldOrd delMainMaster modMainMaster">
      <pc:chgData name="Uwe Ricken" userId="f02567aecbed924b" providerId="LiveId" clId="{1A2427D0-6737-4371-A118-8DBA128F9065}" dt="2025-01-14T15:17:13.675" v="3666"/>
      <pc:docMkLst>
        <pc:docMk/>
      </pc:docMkLst>
      <pc:sldChg chg="addSp modSp mod">
        <pc:chgData name="Uwe Ricken" userId="f02567aecbed924b" providerId="LiveId" clId="{1A2427D0-6737-4371-A118-8DBA128F9065}" dt="2025-01-14T11:06:18.647" v="2490" actId="1076"/>
        <pc:sldMkLst>
          <pc:docMk/>
          <pc:sldMk cId="1614993614" sldId="256"/>
        </pc:sldMkLst>
        <pc:spChg chg="mod">
          <ac:chgData name="Uwe Ricken" userId="f02567aecbed924b" providerId="LiveId" clId="{1A2427D0-6737-4371-A118-8DBA128F9065}" dt="2025-01-14T08:35:09.024" v="1715"/>
          <ac:spMkLst>
            <pc:docMk/>
            <pc:sldMk cId="1614993614" sldId="256"/>
            <ac:spMk id="2" creationId="{00000000-0000-0000-0000-000000000000}"/>
          </ac:spMkLst>
        </pc:spChg>
        <pc:spChg chg="mod">
          <ac:chgData name="Uwe Ricken" userId="f02567aecbed924b" providerId="LiveId" clId="{1A2427D0-6737-4371-A118-8DBA128F9065}" dt="2025-01-14T08:35:09.024" v="1715"/>
          <ac:spMkLst>
            <pc:docMk/>
            <pc:sldMk cId="1614993614" sldId="256"/>
            <ac:spMk id="3" creationId="{00000000-0000-0000-0000-000000000000}"/>
          </ac:spMkLst>
        </pc:spChg>
        <pc:picChg chg="add mod">
          <ac:chgData name="Uwe Ricken" userId="f02567aecbed924b" providerId="LiveId" clId="{1A2427D0-6737-4371-A118-8DBA128F9065}" dt="2025-01-14T11:06:18.647" v="2490" actId="1076"/>
          <ac:picMkLst>
            <pc:docMk/>
            <pc:sldMk cId="1614993614" sldId="256"/>
            <ac:picMk id="5" creationId="{C715995B-9B35-F236-3C2A-C035490B0B25}"/>
          </ac:picMkLst>
        </pc:picChg>
      </pc:sldChg>
      <pc:sldChg chg="add del">
        <pc:chgData name="Uwe Ricken" userId="f02567aecbed924b" providerId="LiveId" clId="{1A2427D0-6737-4371-A118-8DBA128F9065}" dt="2025-01-06T12:09:11.694" v="763" actId="47"/>
        <pc:sldMkLst>
          <pc:docMk/>
          <pc:sldMk cId="2121557090" sldId="257"/>
        </pc:sldMkLst>
      </pc:sldChg>
      <pc:sldChg chg="add del">
        <pc:chgData name="Uwe Ricken" userId="f02567aecbed924b" providerId="LiveId" clId="{1A2427D0-6737-4371-A118-8DBA128F9065}" dt="2025-01-06T12:09:11.694" v="763" actId="47"/>
        <pc:sldMkLst>
          <pc:docMk/>
          <pc:sldMk cId="748901850" sldId="258"/>
        </pc:sldMkLst>
      </pc:sldChg>
      <pc:sldChg chg="add del">
        <pc:chgData name="Uwe Ricken" userId="f02567aecbed924b" providerId="LiveId" clId="{1A2427D0-6737-4371-A118-8DBA128F9065}" dt="2025-01-06T12:09:11.694" v="763" actId="47"/>
        <pc:sldMkLst>
          <pc:docMk/>
          <pc:sldMk cId="3887553952" sldId="259"/>
        </pc:sldMkLst>
      </pc:sldChg>
      <pc:sldChg chg="modSp">
        <pc:chgData name="Uwe Ricken" userId="f02567aecbed924b" providerId="LiveId" clId="{1A2427D0-6737-4371-A118-8DBA128F9065}" dt="2025-01-14T08:35:09.024" v="1715"/>
        <pc:sldMkLst>
          <pc:docMk/>
          <pc:sldMk cId="3206109905" sldId="297"/>
        </pc:sldMkLst>
        <pc:spChg chg="mod">
          <ac:chgData name="Uwe Ricken" userId="f02567aecbed924b" providerId="LiveId" clId="{1A2427D0-6737-4371-A118-8DBA128F9065}" dt="2025-01-14T08:35:09.024" v="1715"/>
          <ac:spMkLst>
            <pc:docMk/>
            <pc:sldMk cId="3206109905" sldId="297"/>
            <ac:spMk id="4" creationId="{00000000-0000-0000-0000-000000000000}"/>
          </ac:spMkLst>
        </pc:spChg>
      </pc:sldChg>
      <pc:sldChg chg="modSp mod">
        <pc:chgData name="Uwe Ricken" userId="f02567aecbed924b" providerId="LiveId" clId="{1A2427D0-6737-4371-A118-8DBA128F9065}" dt="2025-01-14T08:35:09.024" v="1715"/>
        <pc:sldMkLst>
          <pc:docMk/>
          <pc:sldMk cId="1252969730" sldId="315"/>
        </pc:sldMkLst>
        <pc:spChg chg="mod">
          <ac:chgData name="Uwe Ricken" userId="f02567aecbed924b" providerId="LiveId" clId="{1A2427D0-6737-4371-A118-8DBA128F9065}" dt="2025-01-14T08:35:09.024" v="1715"/>
          <ac:spMkLst>
            <pc:docMk/>
            <pc:sldMk cId="1252969730" sldId="315"/>
            <ac:spMk id="2" creationId="{2AA66F59-B715-4CE2-83DF-6D035DD595FA}"/>
          </ac:spMkLst>
        </pc:spChg>
        <pc:spChg chg="mod">
          <ac:chgData name="Uwe Ricken" userId="f02567aecbed924b" providerId="LiveId" clId="{1A2427D0-6737-4371-A118-8DBA128F9065}" dt="2025-01-14T08:35:09.024" v="1715"/>
          <ac:spMkLst>
            <pc:docMk/>
            <pc:sldMk cId="1252969730" sldId="315"/>
            <ac:spMk id="3" creationId="{32727BD7-7924-41DC-BF8D-0990B5F36E59}"/>
          </ac:spMkLst>
        </pc:spChg>
      </pc:sldChg>
      <pc:sldChg chg="addSp delSp modSp mod">
        <pc:chgData name="Uwe Ricken" userId="f02567aecbed924b" providerId="LiveId" clId="{1A2427D0-6737-4371-A118-8DBA128F9065}" dt="2025-01-14T14:26:08.225" v="3662" actId="478"/>
        <pc:sldMkLst>
          <pc:docMk/>
          <pc:sldMk cId="1555885432" sldId="326"/>
        </pc:sldMkLst>
        <pc:spChg chg="mod">
          <ac:chgData name="Uwe Ricken" userId="f02567aecbed924b" providerId="LiveId" clId="{1A2427D0-6737-4371-A118-8DBA128F9065}" dt="2025-01-14T08:35:09.024" v="1715"/>
          <ac:spMkLst>
            <pc:docMk/>
            <pc:sldMk cId="1555885432" sldId="326"/>
            <ac:spMk id="8194" creationId="{00000000-0000-0000-0000-000000000000}"/>
          </ac:spMkLst>
        </pc:spChg>
        <pc:spChg chg="mod">
          <ac:chgData name="Uwe Ricken" userId="f02567aecbed924b" providerId="LiveId" clId="{1A2427D0-6737-4371-A118-8DBA128F9065}" dt="2025-01-14T08:35:09.024" v="1715"/>
          <ac:spMkLst>
            <pc:docMk/>
            <pc:sldMk cId="1555885432" sldId="326"/>
            <ac:spMk id="8195" creationId="{00000000-0000-0000-0000-000000000000}"/>
          </ac:spMkLst>
        </pc:spChg>
        <pc:picChg chg="add del mod">
          <ac:chgData name="Uwe Ricken" userId="f02567aecbed924b" providerId="LiveId" clId="{1A2427D0-6737-4371-A118-8DBA128F9065}" dt="2025-01-14T14:26:08.225" v="3662" actId="478"/>
          <ac:picMkLst>
            <pc:docMk/>
            <pc:sldMk cId="1555885432" sldId="326"/>
            <ac:picMk id="4" creationId="{6B67F736-2B6B-616C-C415-99860CF712EA}"/>
          </ac:picMkLst>
        </pc:picChg>
      </pc:sldChg>
      <pc:sldChg chg="modSp mod">
        <pc:chgData name="Uwe Ricken" userId="f02567aecbed924b" providerId="LiveId" clId="{1A2427D0-6737-4371-A118-8DBA128F9065}" dt="2025-01-14T08:35:09.024" v="1715"/>
        <pc:sldMkLst>
          <pc:docMk/>
          <pc:sldMk cId="4195874464" sldId="327"/>
        </pc:sldMkLst>
        <pc:spChg chg="mod">
          <ac:chgData name="Uwe Ricken" userId="f02567aecbed924b" providerId="LiveId" clId="{1A2427D0-6737-4371-A118-8DBA128F9065}" dt="2025-01-14T08:35:09.024" v="1715"/>
          <ac:spMkLst>
            <pc:docMk/>
            <pc:sldMk cId="4195874464" sldId="327"/>
            <ac:spMk id="5" creationId="{99AE4D88-466F-4BA6-917F-396AC585B663}"/>
          </ac:spMkLst>
        </pc:spChg>
        <pc:spChg chg="mod">
          <ac:chgData name="Uwe Ricken" userId="f02567aecbed924b" providerId="LiveId" clId="{1A2427D0-6737-4371-A118-8DBA128F9065}" dt="2025-01-14T08:35:09.024" v="1715"/>
          <ac:spMkLst>
            <pc:docMk/>
            <pc:sldMk cId="4195874464" sldId="327"/>
            <ac:spMk id="6" creationId="{F584846F-DF71-4A64-98B4-A74662F8894B}"/>
          </ac:spMkLst>
        </pc:spChg>
      </pc:sldChg>
      <pc:sldChg chg="modSp">
        <pc:chgData name="Uwe Ricken" userId="f02567aecbed924b" providerId="LiveId" clId="{1A2427D0-6737-4371-A118-8DBA128F9065}" dt="2025-01-14T08:35:09.024" v="1715"/>
        <pc:sldMkLst>
          <pc:docMk/>
          <pc:sldMk cId="3407639126" sldId="328"/>
        </pc:sldMkLst>
        <pc:spChg chg="mod">
          <ac:chgData name="Uwe Ricken" userId="f02567aecbed924b" providerId="LiveId" clId="{1A2427D0-6737-4371-A118-8DBA128F9065}" dt="2025-01-14T08:35:09.024" v="1715"/>
          <ac:spMkLst>
            <pc:docMk/>
            <pc:sldMk cId="3407639126" sldId="328"/>
            <ac:spMk id="2" creationId="{2CDF80FB-3066-43E5-ADB3-77EF98069AE5}"/>
          </ac:spMkLst>
        </pc:spChg>
      </pc:sldChg>
      <pc:sldChg chg="modSp">
        <pc:chgData name="Uwe Ricken" userId="f02567aecbed924b" providerId="LiveId" clId="{1A2427D0-6737-4371-A118-8DBA128F9065}" dt="2025-01-14T08:35:09.024" v="1715"/>
        <pc:sldMkLst>
          <pc:docMk/>
          <pc:sldMk cId="598778723" sldId="329"/>
        </pc:sldMkLst>
        <pc:spChg chg="mod">
          <ac:chgData name="Uwe Ricken" userId="f02567aecbed924b" providerId="LiveId" clId="{1A2427D0-6737-4371-A118-8DBA128F9065}" dt="2025-01-14T08:35:09.024" v="1715"/>
          <ac:spMkLst>
            <pc:docMk/>
            <pc:sldMk cId="598778723" sldId="329"/>
            <ac:spMk id="2" creationId="{DB3E2A77-9896-443D-A462-19931C2A34F5}"/>
          </ac:spMkLst>
        </pc:spChg>
      </pc:sldChg>
      <pc:sldChg chg="addSp delSp modSp mod modAnim">
        <pc:chgData name="Uwe Ricken" userId="f02567aecbed924b" providerId="LiveId" clId="{1A2427D0-6737-4371-A118-8DBA128F9065}" dt="2025-01-14T09:03:06.782" v="1753" actId="478"/>
        <pc:sldMkLst>
          <pc:docMk/>
          <pc:sldMk cId="3511957410" sldId="331"/>
        </pc:sldMkLst>
        <pc:spChg chg="mod">
          <ac:chgData name="Uwe Ricken" userId="f02567aecbed924b" providerId="LiveId" clId="{1A2427D0-6737-4371-A118-8DBA128F9065}" dt="2025-01-14T08:35:09.024" v="1715"/>
          <ac:spMkLst>
            <pc:docMk/>
            <pc:sldMk cId="3511957410" sldId="331"/>
            <ac:spMk id="2" creationId="{19B19850-1647-47F2-B86F-1F258CEE5F54}"/>
          </ac:spMkLst>
        </pc:spChg>
        <pc:spChg chg="add del mod">
          <ac:chgData name="Uwe Ricken" userId="f02567aecbed924b" providerId="LiveId" clId="{1A2427D0-6737-4371-A118-8DBA128F9065}" dt="2025-01-14T09:03:06.782" v="1753" actId="478"/>
          <ac:spMkLst>
            <pc:docMk/>
            <pc:sldMk cId="3511957410" sldId="331"/>
            <ac:spMk id="3" creationId="{5122F78D-46C3-46DE-5AE8-6D414DBCFE45}"/>
          </ac:spMkLst>
        </pc:spChg>
        <pc:graphicFrameChg chg="modGraphic">
          <ac:chgData name="Uwe Ricken" userId="f02567aecbed924b" providerId="LiveId" clId="{1A2427D0-6737-4371-A118-8DBA128F9065}" dt="2025-01-14T09:02:35.881" v="1752" actId="20577"/>
          <ac:graphicFrameMkLst>
            <pc:docMk/>
            <pc:sldMk cId="3511957410" sldId="331"/>
            <ac:graphicFrameMk id="13" creationId="{FC1A41D2-6FDF-4933-FDEF-95C51EFFCA28}"/>
          </ac:graphicFrameMkLst>
        </pc:graphicFrameChg>
      </pc:sldChg>
      <pc:sldChg chg="modSp mod">
        <pc:chgData name="Uwe Ricken" userId="f02567aecbed924b" providerId="LiveId" clId="{1A2427D0-6737-4371-A118-8DBA128F9065}" dt="2025-01-14T08:35:09.024" v="1715"/>
        <pc:sldMkLst>
          <pc:docMk/>
          <pc:sldMk cId="3294450053" sldId="335"/>
        </pc:sldMkLst>
        <pc:spChg chg="mod">
          <ac:chgData name="Uwe Ricken" userId="f02567aecbed924b" providerId="LiveId" clId="{1A2427D0-6737-4371-A118-8DBA128F9065}" dt="2025-01-14T08:35:09.024" v="1715"/>
          <ac:spMkLst>
            <pc:docMk/>
            <pc:sldMk cId="3294450053" sldId="335"/>
            <ac:spMk id="2" creationId="{00000000-0000-0000-0000-000000000000}"/>
          </ac:spMkLst>
        </pc:spChg>
        <pc:spChg chg="mod">
          <ac:chgData name="Uwe Ricken" userId="f02567aecbed924b" providerId="LiveId" clId="{1A2427D0-6737-4371-A118-8DBA128F9065}" dt="2025-01-14T08:35:09.024" v="1715"/>
          <ac:spMkLst>
            <pc:docMk/>
            <pc:sldMk cId="3294450053" sldId="335"/>
            <ac:spMk id="3" creationId="{00000000-0000-0000-0000-000000000000}"/>
          </ac:spMkLst>
        </pc:spChg>
      </pc:sldChg>
      <pc:sldChg chg="modSp mod">
        <pc:chgData name="Uwe Ricken" userId="f02567aecbed924b" providerId="LiveId" clId="{1A2427D0-6737-4371-A118-8DBA128F9065}" dt="2025-01-14T09:20:20.687" v="1763" actId="6549"/>
        <pc:sldMkLst>
          <pc:docMk/>
          <pc:sldMk cId="2522305960" sldId="337"/>
        </pc:sldMkLst>
        <pc:spChg chg="mod">
          <ac:chgData name="Uwe Ricken" userId="f02567aecbed924b" providerId="LiveId" clId="{1A2427D0-6737-4371-A118-8DBA128F9065}" dt="2025-01-14T09:19:58.347" v="1762" actId="790"/>
          <ac:spMkLst>
            <pc:docMk/>
            <pc:sldMk cId="2522305960" sldId="337"/>
            <ac:spMk id="2" creationId="{8E2BBF89-9BF0-4606-BF4B-6FB79F74DF04}"/>
          </ac:spMkLst>
        </pc:spChg>
        <pc:spChg chg="mod">
          <ac:chgData name="Uwe Ricken" userId="f02567aecbed924b" providerId="LiveId" clId="{1A2427D0-6737-4371-A118-8DBA128F9065}" dt="2025-01-14T09:20:20.687" v="1763" actId="6549"/>
          <ac:spMkLst>
            <pc:docMk/>
            <pc:sldMk cId="2522305960" sldId="337"/>
            <ac:spMk id="3" creationId="{62BAB5F9-2DA0-476E-A615-59A9401CBEFD}"/>
          </ac:spMkLst>
        </pc:spChg>
      </pc:sldChg>
      <pc:sldChg chg="addSp delSp modSp mod ord modClrScheme chgLayout">
        <pc:chgData name="Uwe Ricken" userId="f02567aecbed924b" providerId="LiveId" clId="{1A2427D0-6737-4371-A118-8DBA128F9065}" dt="2025-01-14T08:37:34.148" v="1718" actId="478"/>
        <pc:sldMkLst>
          <pc:docMk/>
          <pc:sldMk cId="1133362535" sldId="338"/>
        </pc:sldMkLst>
        <pc:spChg chg="mod ord">
          <ac:chgData name="Uwe Ricken" userId="f02567aecbed924b" providerId="LiveId" clId="{1A2427D0-6737-4371-A118-8DBA128F9065}" dt="2025-01-14T08:35:09.024" v="1715"/>
          <ac:spMkLst>
            <pc:docMk/>
            <pc:sldMk cId="1133362535" sldId="338"/>
            <ac:spMk id="2" creationId="{BD4CBEFB-AAD7-4393-941E-46AE820B4930}"/>
          </ac:spMkLst>
        </pc:spChg>
        <pc:spChg chg="add del mod">
          <ac:chgData name="Uwe Ricken" userId="f02567aecbed924b" providerId="LiveId" clId="{1A2427D0-6737-4371-A118-8DBA128F9065}" dt="2025-01-14T08:37:34.148" v="1718" actId="478"/>
          <ac:spMkLst>
            <pc:docMk/>
            <pc:sldMk cId="1133362535" sldId="338"/>
            <ac:spMk id="3" creationId="{0754AF1B-293A-A368-A535-4262C4CF390B}"/>
          </ac:spMkLst>
        </pc:spChg>
        <pc:spChg chg="mod ord">
          <ac:chgData name="Uwe Ricken" userId="f02567aecbed924b" providerId="LiveId" clId="{1A2427D0-6737-4371-A118-8DBA128F9065}" dt="2025-01-14T08:35:09.024" v="1715"/>
          <ac:spMkLst>
            <pc:docMk/>
            <pc:sldMk cId="1133362535" sldId="338"/>
            <ac:spMk id="4" creationId="{A8D03054-6099-4743-92C9-8B06ED278445}"/>
          </ac:spMkLst>
        </pc:spChg>
        <pc:picChg chg="add mod">
          <ac:chgData name="Uwe Ricken" userId="f02567aecbed924b" providerId="LiveId" clId="{1A2427D0-6737-4371-A118-8DBA128F9065}" dt="2025-01-06T10:22:36.302" v="573" actId="1076"/>
          <ac:picMkLst>
            <pc:docMk/>
            <pc:sldMk cId="1133362535" sldId="338"/>
            <ac:picMk id="7" creationId="{D7E093E1-183A-AA7C-5EFA-F91ED2011656}"/>
          </ac:picMkLst>
        </pc:picChg>
      </pc:sldChg>
      <pc:sldChg chg="addSp modSp mod">
        <pc:chgData name="Uwe Ricken" userId="f02567aecbed924b" providerId="LiveId" clId="{1A2427D0-6737-4371-A118-8DBA128F9065}" dt="2025-01-14T08:35:09.024" v="1715"/>
        <pc:sldMkLst>
          <pc:docMk/>
          <pc:sldMk cId="4164370475" sldId="340"/>
        </pc:sldMkLst>
        <pc:spChg chg="mod">
          <ac:chgData name="Uwe Ricken" userId="f02567aecbed924b" providerId="LiveId" clId="{1A2427D0-6737-4371-A118-8DBA128F9065}" dt="2025-01-14T08:35:09.024" v="1715"/>
          <ac:spMkLst>
            <pc:docMk/>
            <pc:sldMk cId="4164370475" sldId="340"/>
            <ac:spMk id="2" creationId="{CCA2EAE3-3A69-4A88-9195-EBE4F78715FD}"/>
          </ac:spMkLst>
        </pc:spChg>
        <pc:spChg chg="mod">
          <ac:chgData name="Uwe Ricken" userId="f02567aecbed924b" providerId="LiveId" clId="{1A2427D0-6737-4371-A118-8DBA128F9065}" dt="2025-01-06T10:43:10.801" v="693" actId="790"/>
          <ac:spMkLst>
            <pc:docMk/>
            <pc:sldMk cId="4164370475" sldId="340"/>
            <ac:spMk id="5" creationId="{787396CE-D654-0583-02AC-477B884ECAB5}"/>
          </ac:spMkLst>
        </pc:spChg>
        <pc:spChg chg="mod">
          <ac:chgData name="Uwe Ricken" userId="f02567aecbed924b" providerId="LiveId" clId="{1A2427D0-6737-4371-A118-8DBA128F9065}" dt="2025-01-06T10:43:10.801" v="693" actId="790"/>
          <ac:spMkLst>
            <pc:docMk/>
            <pc:sldMk cId="4164370475" sldId="340"/>
            <ac:spMk id="6" creationId="{E5F2B5C5-6594-B535-198F-A2F7D8D23BAD}"/>
          </ac:spMkLst>
        </pc:spChg>
        <pc:spChg chg="mod">
          <ac:chgData name="Uwe Ricken" userId="f02567aecbed924b" providerId="LiveId" clId="{1A2427D0-6737-4371-A118-8DBA128F9065}" dt="2025-01-06T10:43:10.801" v="693" actId="790"/>
          <ac:spMkLst>
            <pc:docMk/>
            <pc:sldMk cId="4164370475" sldId="340"/>
            <ac:spMk id="7" creationId="{AFCEAB38-40D1-91B9-4CC6-145A71FDDA6B}"/>
          </ac:spMkLst>
        </pc:spChg>
        <pc:spChg chg="mod">
          <ac:chgData name="Uwe Ricken" userId="f02567aecbed924b" providerId="LiveId" clId="{1A2427D0-6737-4371-A118-8DBA128F9065}" dt="2025-01-06T10:43:10.801" v="693" actId="790"/>
          <ac:spMkLst>
            <pc:docMk/>
            <pc:sldMk cId="4164370475" sldId="340"/>
            <ac:spMk id="9" creationId="{D952BDE4-52DD-B5A4-63DF-AC214A30E84D}"/>
          </ac:spMkLst>
        </pc:spChg>
        <pc:spChg chg="mod">
          <ac:chgData name="Uwe Ricken" userId="f02567aecbed924b" providerId="LiveId" clId="{1A2427D0-6737-4371-A118-8DBA128F9065}" dt="2025-01-06T10:43:10.801" v="693" actId="790"/>
          <ac:spMkLst>
            <pc:docMk/>
            <pc:sldMk cId="4164370475" sldId="340"/>
            <ac:spMk id="17" creationId="{AF3E7BFB-A2BB-25B6-9E48-CF7E4D625317}"/>
          </ac:spMkLst>
        </pc:spChg>
      </pc:sldChg>
      <pc:sldChg chg="modSp mod">
        <pc:chgData name="Uwe Ricken" userId="f02567aecbed924b" providerId="LiveId" clId="{1A2427D0-6737-4371-A118-8DBA128F9065}" dt="2025-01-14T08:35:09.024" v="1715"/>
        <pc:sldMkLst>
          <pc:docMk/>
          <pc:sldMk cId="2768732721" sldId="356"/>
        </pc:sldMkLst>
        <pc:spChg chg="mod">
          <ac:chgData name="Uwe Ricken" userId="f02567aecbed924b" providerId="LiveId" clId="{1A2427D0-6737-4371-A118-8DBA128F9065}" dt="2025-01-14T08:35:09.024" v="1715"/>
          <ac:spMkLst>
            <pc:docMk/>
            <pc:sldMk cId="2768732721" sldId="356"/>
            <ac:spMk id="2" creationId="{00000000-0000-0000-0000-000000000000}"/>
          </ac:spMkLst>
        </pc:spChg>
        <pc:spChg chg="mod">
          <ac:chgData name="Uwe Ricken" userId="f02567aecbed924b" providerId="LiveId" clId="{1A2427D0-6737-4371-A118-8DBA128F9065}" dt="2025-01-14T08:35:09.024" v="1715"/>
          <ac:spMkLst>
            <pc:docMk/>
            <pc:sldMk cId="2768732721" sldId="356"/>
            <ac:spMk id="3" creationId="{00000000-0000-0000-0000-000000000000}"/>
          </ac:spMkLst>
        </pc:spChg>
      </pc:sldChg>
      <pc:sldChg chg="del">
        <pc:chgData name="Uwe Ricken" userId="f02567aecbed924b" providerId="LiveId" clId="{1A2427D0-6737-4371-A118-8DBA128F9065}" dt="2025-01-06T12:05:21.165" v="717" actId="47"/>
        <pc:sldMkLst>
          <pc:docMk/>
          <pc:sldMk cId="3093495624" sldId="369"/>
        </pc:sldMkLst>
      </pc:sldChg>
      <pc:sldChg chg="delSp modSp mod modAnim">
        <pc:chgData name="Uwe Ricken" userId="f02567aecbed924b" providerId="LiveId" clId="{1A2427D0-6737-4371-A118-8DBA128F9065}" dt="2025-01-14T15:15:41.423" v="3664"/>
        <pc:sldMkLst>
          <pc:docMk/>
          <pc:sldMk cId="326206215" sldId="371"/>
        </pc:sldMkLst>
        <pc:spChg chg="mod">
          <ac:chgData name="Uwe Ricken" userId="f02567aecbed924b" providerId="LiveId" clId="{1A2427D0-6737-4371-A118-8DBA128F9065}" dt="2025-01-14T08:35:09.024" v="1715"/>
          <ac:spMkLst>
            <pc:docMk/>
            <pc:sldMk cId="326206215" sldId="371"/>
            <ac:spMk id="2" creationId="{B4F25239-FC2F-427E-9E92-AF8798F3CA1D}"/>
          </ac:spMkLst>
        </pc:spChg>
      </pc:sldChg>
      <pc:sldChg chg="del">
        <pc:chgData name="Uwe Ricken" userId="f02567aecbed924b" providerId="LiveId" clId="{1A2427D0-6737-4371-A118-8DBA128F9065}" dt="2025-01-06T12:05:21.165" v="717" actId="47"/>
        <pc:sldMkLst>
          <pc:docMk/>
          <pc:sldMk cId="4200614259" sldId="373"/>
        </pc:sldMkLst>
      </pc:sldChg>
      <pc:sldChg chg="modSp mod ord">
        <pc:chgData name="Uwe Ricken" userId="f02567aecbed924b" providerId="LiveId" clId="{1A2427D0-6737-4371-A118-8DBA128F9065}" dt="2025-01-14T08:35:09.024" v="1715"/>
        <pc:sldMkLst>
          <pc:docMk/>
          <pc:sldMk cId="794201257" sldId="374"/>
        </pc:sldMkLst>
        <pc:spChg chg="mod">
          <ac:chgData name="Uwe Ricken" userId="f02567aecbed924b" providerId="LiveId" clId="{1A2427D0-6737-4371-A118-8DBA128F9065}" dt="2025-01-14T08:35:09.024" v="1715"/>
          <ac:spMkLst>
            <pc:docMk/>
            <pc:sldMk cId="794201257" sldId="374"/>
            <ac:spMk id="2" creationId="{081A477E-9B0F-4C11-BC6D-F5C9646CEAFC}"/>
          </ac:spMkLst>
        </pc:spChg>
        <pc:spChg chg="mod">
          <ac:chgData name="Uwe Ricken" userId="f02567aecbed924b" providerId="LiveId" clId="{1A2427D0-6737-4371-A118-8DBA128F9065}" dt="2025-01-14T08:35:09.024" v="1715"/>
          <ac:spMkLst>
            <pc:docMk/>
            <pc:sldMk cId="794201257" sldId="374"/>
            <ac:spMk id="3" creationId="{C4EF8B52-9C08-4F2B-A048-627D6150E5E0}"/>
          </ac:spMkLst>
        </pc:spChg>
      </pc:sldChg>
      <pc:sldChg chg="del">
        <pc:chgData name="Uwe Ricken" userId="f02567aecbed924b" providerId="LiveId" clId="{1A2427D0-6737-4371-A118-8DBA128F9065}" dt="2025-01-06T12:05:21.165" v="717" actId="47"/>
        <pc:sldMkLst>
          <pc:docMk/>
          <pc:sldMk cId="2653715053" sldId="375"/>
        </pc:sldMkLst>
      </pc:sldChg>
      <pc:sldChg chg="del">
        <pc:chgData name="Uwe Ricken" userId="f02567aecbed924b" providerId="LiveId" clId="{1A2427D0-6737-4371-A118-8DBA128F9065}" dt="2025-01-06T12:05:21.165" v="717" actId="47"/>
        <pc:sldMkLst>
          <pc:docMk/>
          <pc:sldMk cId="3613743008" sldId="379"/>
        </pc:sldMkLst>
      </pc:sldChg>
      <pc:sldChg chg="modSp mod">
        <pc:chgData name="Uwe Ricken" userId="f02567aecbed924b" providerId="LiveId" clId="{1A2427D0-6737-4371-A118-8DBA128F9065}" dt="2025-01-14T08:35:09.024" v="1715"/>
        <pc:sldMkLst>
          <pc:docMk/>
          <pc:sldMk cId="1681187469" sldId="381"/>
        </pc:sldMkLst>
        <pc:spChg chg="mod">
          <ac:chgData name="Uwe Ricken" userId="f02567aecbed924b" providerId="LiveId" clId="{1A2427D0-6737-4371-A118-8DBA128F9065}" dt="2025-01-14T08:35:09.024" v="1715"/>
          <ac:spMkLst>
            <pc:docMk/>
            <pc:sldMk cId="1681187469" sldId="381"/>
            <ac:spMk id="2" creationId="{00000000-0000-0000-0000-000000000000}"/>
          </ac:spMkLst>
        </pc:spChg>
        <pc:spChg chg="mod">
          <ac:chgData name="Uwe Ricken" userId="f02567aecbed924b" providerId="LiveId" clId="{1A2427D0-6737-4371-A118-8DBA128F9065}" dt="2025-01-14T08:35:09.024" v="1715"/>
          <ac:spMkLst>
            <pc:docMk/>
            <pc:sldMk cId="1681187469" sldId="381"/>
            <ac:spMk id="4" creationId="{00000000-0000-0000-0000-000000000000}"/>
          </ac:spMkLst>
        </pc:spChg>
        <pc:spChg chg="mod">
          <ac:chgData name="Uwe Ricken" userId="f02567aecbed924b" providerId="LiveId" clId="{1A2427D0-6737-4371-A118-8DBA128F9065}" dt="2025-01-14T08:35:09.024" v="1715"/>
          <ac:spMkLst>
            <pc:docMk/>
            <pc:sldMk cId="1681187469" sldId="381"/>
            <ac:spMk id="6" creationId="{00000000-0000-0000-0000-000000000000}"/>
          </ac:spMkLst>
        </pc:spChg>
      </pc:sldChg>
      <pc:sldChg chg="modSp">
        <pc:chgData name="Uwe Ricken" userId="f02567aecbed924b" providerId="LiveId" clId="{1A2427D0-6737-4371-A118-8DBA128F9065}" dt="2025-01-14T08:35:09.024" v="1715"/>
        <pc:sldMkLst>
          <pc:docMk/>
          <pc:sldMk cId="3112673019" sldId="382"/>
        </pc:sldMkLst>
        <pc:spChg chg="mod">
          <ac:chgData name="Uwe Ricken" userId="f02567aecbed924b" providerId="LiveId" clId="{1A2427D0-6737-4371-A118-8DBA128F9065}" dt="2025-01-14T08:35:09.024" v="1715"/>
          <ac:spMkLst>
            <pc:docMk/>
            <pc:sldMk cId="3112673019" sldId="382"/>
            <ac:spMk id="2" creationId="{5C133018-85AB-F52D-D289-9EAE83C1724B}"/>
          </ac:spMkLst>
        </pc:spChg>
      </pc:sldChg>
      <pc:sldChg chg="del">
        <pc:chgData name="Uwe Ricken" userId="f02567aecbed924b" providerId="LiveId" clId="{1A2427D0-6737-4371-A118-8DBA128F9065}" dt="2025-01-04T08:58:48.563" v="124" actId="2696"/>
        <pc:sldMkLst>
          <pc:docMk/>
          <pc:sldMk cId="1790654589" sldId="383"/>
        </pc:sldMkLst>
      </pc:sldChg>
      <pc:sldChg chg="addSp delSp modSp mod">
        <pc:chgData name="Uwe Ricken" userId="f02567aecbed924b" providerId="LiveId" clId="{1A2427D0-6737-4371-A118-8DBA128F9065}" dt="2025-01-14T09:03:56.798" v="1754" actId="113"/>
        <pc:sldMkLst>
          <pc:docMk/>
          <pc:sldMk cId="934485489" sldId="384"/>
        </pc:sldMkLst>
        <pc:spChg chg="mod">
          <ac:chgData name="Uwe Ricken" userId="f02567aecbed924b" providerId="LiveId" clId="{1A2427D0-6737-4371-A118-8DBA128F9065}" dt="2025-01-14T08:35:09.024" v="1715"/>
          <ac:spMkLst>
            <pc:docMk/>
            <pc:sldMk cId="934485489" sldId="384"/>
            <ac:spMk id="2" creationId="{17FC25BB-0149-55F0-29CD-CF475F89A857}"/>
          </ac:spMkLst>
        </pc:spChg>
        <pc:spChg chg="mod">
          <ac:chgData name="Uwe Ricken" userId="f02567aecbed924b" providerId="LiveId" clId="{1A2427D0-6737-4371-A118-8DBA128F9065}" dt="2025-01-04T08:54:29.871" v="84" actId="1076"/>
          <ac:spMkLst>
            <pc:docMk/>
            <pc:sldMk cId="934485489" sldId="384"/>
            <ac:spMk id="3" creationId="{3D798854-7985-4013-27EF-34536ECD8802}"/>
          </ac:spMkLst>
        </pc:spChg>
        <pc:spChg chg="add mod">
          <ac:chgData name="Uwe Ricken" userId="f02567aecbed924b" providerId="LiveId" clId="{1A2427D0-6737-4371-A118-8DBA128F9065}" dt="2025-01-04T08:55:44.526" v="111" actId="20577"/>
          <ac:spMkLst>
            <pc:docMk/>
            <pc:sldMk cId="934485489" sldId="384"/>
            <ac:spMk id="5" creationId="{A52252AC-F1AE-9CCB-F7A9-D7E00E60F0D8}"/>
          </ac:spMkLst>
        </pc:spChg>
        <pc:spChg chg="mod">
          <ac:chgData name="Uwe Ricken" userId="f02567aecbed924b" providerId="LiveId" clId="{1A2427D0-6737-4371-A118-8DBA128F9065}" dt="2025-01-14T09:03:56.798" v="1754" actId="113"/>
          <ac:spMkLst>
            <pc:docMk/>
            <pc:sldMk cId="934485489" sldId="384"/>
            <ac:spMk id="25" creationId="{8938D52C-B376-81B0-3B4D-B52E22F602F7}"/>
          </ac:spMkLst>
        </pc:spChg>
      </pc:sldChg>
      <pc:sldChg chg="modSp mod">
        <pc:chgData name="Uwe Ricken" userId="f02567aecbed924b" providerId="LiveId" clId="{1A2427D0-6737-4371-A118-8DBA128F9065}" dt="2025-01-14T08:35:09.024" v="1715"/>
        <pc:sldMkLst>
          <pc:docMk/>
          <pc:sldMk cId="2270592054" sldId="385"/>
        </pc:sldMkLst>
        <pc:spChg chg="mod">
          <ac:chgData name="Uwe Ricken" userId="f02567aecbed924b" providerId="LiveId" clId="{1A2427D0-6737-4371-A118-8DBA128F9065}" dt="2025-01-14T08:35:09.024" v="1715"/>
          <ac:spMkLst>
            <pc:docMk/>
            <pc:sldMk cId="2270592054" sldId="385"/>
            <ac:spMk id="2" creationId="{954D1EC5-0173-AD3C-2B33-0FE2B8D79152}"/>
          </ac:spMkLst>
        </pc:spChg>
      </pc:sldChg>
      <pc:sldChg chg="modSp mod">
        <pc:chgData name="Uwe Ricken" userId="f02567aecbed924b" providerId="LiveId" clId="{1A2427D0-6737-4371-A118-8DBA128F9065}" dt="2025-01-14T08:35:09.024" v="1715"/>
        <pc:sldMkLst>
          <pc:docMk/>
          <pc:sldMk cId="791637317" sldId="386"/>
        </pc:sldMkLst>
        <pc:spChg chg="mod">
          <ac:chgData name="Uwe Ricken" userId="f02567aecbed924b" providerId="LiveId" clId="{1A2427D0-6737-4371-A118-8DBA128F9065}" dt="2025-01-14T08:35:09.024" v="1715"/>
          <ac:spMkLst>
            <pc:docMk/>
            <pc:sldMk cId="791637317" sldId="386"/>
            <ac:spMk id="2" creationId="{DE8CCEBA-DD23-5283-E5D0-EEFAAF0C1975}"/>
          </ac:spMkLst>
        </pc:spChg>
      </pc:sldChg>
      <pc:sldChg chg="modSp mod">
        <pc:chgData name="Uwe Ricken" userId="f02567aecbed924b" providerId="LiveId" clId="{1A2427D0-6737-4371-A118-8DBA128F9065}" dt="2025-01-14T08:35:09.024" v="1715"/>
        <pc:sldMkLst>
          <pc:docMk/>
          <pc:sldMk cId="2844372807" sldId="387"/>
        </pc:sldMkLst>
        <pc:spChg chg="mod">
          <ac:chgData name="Uwe Ricken" userId="f02567aecbed924b" providerId="LiveId" clId="{1A2427D0-6737-4371-A118-8DBA128F9065}" dt="2025-01-14T08:35:09.024" v="1715"/>
          <ac:spMkLst>
            <pc:docMk/>
            <pc:sldMk cId="2844372807" sldId="387"/>
            <ac:spMk id="2" creationId="{D876A154-E395-C59B-8DE5-2EDD328A2BFA}"/>
          </ac:spMkLst>
        </pc:spChg>
      </pc:sldChg>
      <pc:sldChg chg="addSp delSp modSp del mod modClrScheme chgLayout">
        <pc:chgData name="Uwe Ricken" userId="f02567aecbed924b" providerId="LiveId" clId="{1A2427D0-6737-4371-A118-8DBA128F9065}" dt="2025-01-14T09:23:40.117" v="1782" actId="47"/>
        <pc:sldMkLst>
          <pc:docMk/>
          <pc:sldMk cId="1528888103" sldId="390"/>
        </pc:sldMkLst>
        <pc:spChg chg="add mod ord">
          <ac:chgData name="Uwe Ricken" userId="f02567aecbed924b" providerId="LiveId" clId="{1A2427D0-6737-4371-A118-8DBA128F9065}" dt="2025-01-14T08:35:09.024" v="1715"/>
          <ac:spMkLst>
            <pc:docMk/>
            <pc:sldMk cId="1528888103" sldId="390"/>
            <ac:spMk id="6" creationId="{83EEC14C-796E-BC0D-E520-E14EF15BE4BE}"/>
          </ac:spMkLst>
        </pc:spChg>
      </pc:sldChg>
      <pc:sldChg chg="modSp">
        <pc:chgData name="Uwe Ricken" userId="f02567aecbed924b" providerId="LiveId" clId="{1A2427D0-6737-4371-A118-8DBA128F9065}" dt="2025-01-14T08:35:09.024" v="1715"/>
        <pc:sldMkLst>
          <pc:docMk/>
          <pc:sldMk cId="449122865" sldId="391"/>
        </pc:sldMkLst>
        <pc:spChg chg="mod">
          <ac:chgData name="Uwe Ricken" userId="f02567aecbed924b" providerId="LiveId" clId="{1A2427D0-6737-4371-A118-8DBA128F9065}" dt="2025-01-14T08:35:09.024" v="1715"/>
          <ac:spMkLst>
            <pc:docMk/>
            <pc:sldMk cId="449122865" sldId="391"/>
            <ac:spMk id="2" creationId="{7298BBF0-CFEA-1396-C750-329C642BBCB4}"/>
          </ac:spMkLst>
        </pc:spChg>
        <pc:spChg chg="mod">
          <ac:chgData name="Uwe Ricken" userId="f02567aecbed924b" providerId="LiveId" clId="{1A2427D0-6737-4371-A118-8DBA128F9065}" dt="2025-01-14T08:35:09.024" v="1715"/>
          <ac:spMkLst>
            <pc:docMk/>
            <pc:sldMk cId="449122865" sldId="391"/>
            <ac:spMk id="4" creationId="{3B283ABF-6ED9-40A8-C411-B4C60CE23BD5}"/>
          </ac:spMkLst>
        </pc:spChg>
      </pc:sldChg>
      <pc:sldChg chg="delSp modSp mod">
        <pc:chgData name="Uwe Ricken" userId="f02567aecbed924b" providerId="LiveId" clId="{1A2427D0-6737-4371-A118-8DBA128F9065}" dt="2025-01-14T08:35:09.024" v="1715"/>
        <pc:sldMkLst>
          <pc:docMk/>
          <pc:sldMk cId="2350975471" sldId="392"/>
        </pc:sldMkLst>
        <pc:spChg chg="mod">
          <ac:chgData name="Uwe Ricken" userId="f02567aecbed924b" providerId="LiveId" clId="{1A2427D0-6737-4371-A118-8DBA128F9065}" dt="2025-01-14T08:35:09.024" v="1715"/>
          <ac:spMkLst>
            <pc:docMk/>
            <pc:sldMk cId="2350975471" sldId="392"/>
            <ac:spMk id="4" creationId="{8A47B611-3707-2130-6CCF-FBFA663C737F}"/>
          </ac:spMkLst>
        </pc:spChg>
      </pc:sldChg>
      <pc:sldChg chg="modSp">
        <pc:chgData name="Uwe Ricken" userId="f02567aecbed924b" providerId="LiveId" clId="{1A2427D0-6737-4371-A118-8DBA128F9065}" dt="2025-01-14T08:35:09.024" v="1715"/>
        <pc:sldMkLst>
          <pc:docMk/>
          <pc:sldMk cId="265392988" sldId="393"/>
        </pc:sldMkLst>
        <pc:spChg chg="mod">
          <ac:chgData name="Uwe Ricken" userId="f02567aecbed924b" providerId="LiveId" clId="{1A2427D0-6737-4371-A118-8DBA128F9065}" dt="2025-01-14T08:35:09.024" v="1715"/>
          <ac:spMkLst>
            <pc:docMk/>
            <pc:sldMk cId="265392988" sldId="393"/>
            <ac:spMk id="4" creationId="{5579FD8A-4783-DEB3-5FE2-B3BDFB329186}"/>
          </ac:spMkLst>
        </pc:spChg>
      </pc:sldChg>
      <pc:sldChg chg="modSp mod">
        <pc:chgData name="Uwe Ricken" userId="f02567aecbed924b" providerId="LiveId" clId="{1A2427D0-6737-4371-A118-8DBA128F9065}" dt="2025-01-14T13:43:03.680" v="3630" actId="20577"/>
        <pc:sldMkLst>
          <pc:docMk/>
          <pc:sldMk cId="3689508211" sldId="394"/>
        </pc:sldMkLst>
        <pc:spChg chg="mod">
          <ac:chgData name="Uwe Ricken" userId="f02567aecbed924b" providerId="LiveId" clId="{1A2427D0-6737-4371-A118-8DBA128F9065}" dt="2025-01-14T13:43:03.680" v="3630" actId="20577"/>
          <ac:spMkLst>
            <pc:docMk/>
            <pc:sldMk cId="3689508211" sldId="394"/>
            <ac:spMk id="2" creationId="{D773840B-FE89-B92A-5005-15D740CB1697}"/>
          </ac:spMkLst>
        </pc:spChg>
        <pc:spChg chg="mod">
          <ac:chgData name="Uwe Ricken" userId="f02567aecbed924b" providerId="LiveId" clId="{1A2427D0-6737-4371-A118-8DBA128F9065}" dt="2025-01-14T08:35:09.024" v="1715"/>
          <ac:spMkLst>
            <pc:docMk/>
            <pc:sldMk cId="3689508211" sldId="394"/>
            <ac:spMk id="3" creationId="{4AA0CFFA-0A58-CDBD-BB9F-17CACAD03734}"/>
          </ac:spMkLst>
        </pc:spChg>
      </pc:sldChg>
      <pc:sldChg chg="modSp mod ord">
        <pc:chgData name="Uwe Ricken" userId="f02567aecbed924b" providerId="LiveId" clId="{1A2427D0-6737-4371-A118-8DBA128F9065}" dt="2025-01-14T08:35:09.024" v="1715"/>
        <pc:sldMkLst>
          <pc:docMk/>
          <pc:sldMk cId="160274201" sldId="395"/>
        </pc:sldMkLst>
        <pc:spChg chg="mod">
          <ac:chgData name="Uwe Ricken" userId="f02567aecbed924b" providerId="LiveId" clId="{1A2427D0-6737-4371-A118-8DBA128F9065}" dt="2025-01-14T08:35:09.024" v="1715"/>
          <ac:spMkLst>
            <pc:docMk/>
            <pc:sldMk cId="160274201" sldId="395"/>
            <ac:spMk id="4" creationId="{2F4A2A08-32DD-D426-D1C9-1DBF1B7D07F1}"/>
          </ac:spMkLst>
        </pc:spChg>
        <pc:spChg chg="mod">
          <ac:chgData name="Uwe Ricken" userId="f02567aecbed924b" providerId="LiveId" clId="{1A2427D0-6737-4371-A118-8DBA128F9065}" dt="2025-01-06T10:40:59.823" v="681" actId="14100"/>
          <ac:spMkLst>
            <pc:docMk/>
            <pc:sldMk cId="160274201" sldId="395"/>
            <ac:spMk id="5" creationId="{42B3D460-AB87-D1B6-68D6-88C07CC3F7F5}"/>
          </ac:spMkLst>
        </pc:spChg>
        <pc:spChg chg="mod">
          <ac:chgData name="Uwe Ricken" userId="f02567aecbed924b" providerId="LiveId" clId="{1A2427D0-6737-4371-A118-8DBA128F9065}" dt="2025-01-14T08:35:09.024" v="1715"/>
          <ac:spMkLst>
            <pc:docMk/>
            <pc:sldMk cId="160274201" sldId="395"/>
            <ac:spMk id="6" creationId="{1729B0B0-CF35-ADDE-14AE-5692859614C5}"/>
          </ac:spMkLst>
        </pc:spChg>
        <pc:grpChg chg="mod">
          <ac:chgData name="Uwe Ricken" userId="f02567aecbed924b" providerId="LiveId" clId="{1A2427D0-6737-4371-A118-8DBA128F9065}" dt="2025-01-06T10:41:28.915" v="690" actId="14100"/>
          <ac:grpSpMkLst>
            <pc:docMk/>
            <pc:sldMk cId="160274201" sldId="395"/>
            <ac:grpSpMk id="11" creationId="{60CD167C-541A-6445-AF9A-2CE7FD657D00}"/>
          </ac:grpSpMkLst>
        </pc:grpChg>
      </pc:sldChg>
      <pc:sldChg chg="modSp">
        <pc:chgData name="Uwe Ricken" userId="f02567aecbed924b" providerId="LiveId" clId="{1A2427D0-6737-4371-A118-8DBA128F9065}" dt="2025-01-14T08:35:09.024" v="1715"/>
        <pc:sldMkLst>
          <pc:docMk/>
          <pc:sldMk cId="3452348964" sldId="396"/>
        </pc:sldMkLst>
        <pc:spChg chg="mod">
          <ac:chgData name="Uwe Ricken" userId="f02567aecbed924b" providerId="LiveId" clId="{1A2427D0-6737-4371-A118-8DBA128F9065}" dt="2025-01-14T08:35:09.024" v="1715"/>
          <ac:spMkLst>
            <pc:docMk/>
            <pc:sldMk cId="3452348964" sldId="396"/>
            <ac:spMk id="4" creationId="{01CEFF14-F699-362B-9174-501AC1FCF0CF}"/>
          </ac:spMkLst>
        </pc:spChg>
      </pc:sldChg>
      <pc:sldChg chg="addSp delSp modSp del mod">
        <pc:chgData name="Uwe Ricken" userId="f02567aecbed924b" providerId="LiveId" clId="{1A2427D0-6737-4371-A118-8DBA128F9065}" dt="2025-01-14T14:25:05.272" v="3658" actId="2696"/>
        <pc:sldMkLst>
          <pc:docMk/>
          <pc:sldMk cId="3527989330" sldId="397"/>
        </pc:sldMkLst>
      </pc:sldChg>
      <pc:sldChg chg="modSp">
        <pc:chgData name="Uwe Ricken" userId="f02567aecbed924b" providerId="LiveId" clId="{1A2427D0-6737-4371-A118-8DBA128F9065}" dt="2025-01-14T08:35:09.024" v="1715"/>
        <pc:sldMkLst>
          <pc:docMk/>
          <pc:sldMk cId="2199654697" sldId="398"/>
        </pc:sldMkLst>
        <pc:spChg chg="mod">
          <ac:chgData name="Uwe Ricken" userId="f02567aecbed924b" providerId="LiveId" clId="{1A2427D0-6737-4371-A118-8DBA128F9065}" dt="2025-01-14T08:35:09.024" v="1715"/>
          <ac:spMkLst>
            <pc:docMk/>
            <pc:sldMk cId="2199654697" sldId="398"/>
            <ac:spMk id="4" creationId="{873E8EBF-DF7F-DAB6-465F-C7799883C880}"/>
          </ac:spMkLst>
        </pc:spChg>
        <pc:spChg chg="mod">
          <ac:chgData name="Uwe Ricken" userId="f02567aecbed924b" providerId="LiveId" clId="{1A2427D0-6737-4371-A118-8DBA128F9065}" dt="2025-01-14T08:35:09.024" v="1715"/>
          <ac:spMkLst>
            <pc:docMk/>
            <pc:sldMk cId="2199654697" sldId="398"/>
            <ac:spMk id="10" creationId="{35DC6D0C-B0C3-94D8-B059-979F19CDB208}"/>
          </ac:spMkLst>
        </pc:spChg>
      </pc:sldChg>
      <pc:sldChg chg="addSp delSp modSp new mod modClrScheme chgLayout">
        <pc:chgData name="Uwe Ricken" userId="f02567aecbed924b" providerId="LiveId" clId="{1A2427D0-6737-4371-A118-8DBA128F9065}" dt="2025-01-14T09:00:16.882" v="1749" actId="113"/>
        <pc:sldMkLst>
          <pc:docMk/>
          <pc:sldMk cId="605680436" sldId="399"/>
        </pc:sldMkLst>
        <pc:spChg chg="add mod ord">
          <ac:chgData name="Uwe Ricken" userId="f02567aecbed924b" providerId="LiveId" clId="{1A2427D0-6737-4371-A118-8DBA128F9065}" dt="2025-01-14T08:35:09.024" v="1715"/>
          <ac:spMkLst>
            <pc:docMk/>
            <pc:sldMk cId="605680436" sldId="399"/>
            <ac:spMk id="4" creationId="{10542D53-8A4C-7B5D-2DF0-F1ADAFE2C55B}"/>
          </ac:spMkLst>
        </pc:spChg>
        <pc:spChg chg="add del mod ord">
          <ac:chgData name="Uwe Ricken" userId="f02567aecbed924b" providerId="LiveId" clId="{1A2427D0-6737-4371-A118-8DBA128F9065}" dt="2025-01-14T09:00:16.882" v="1749" actId="113"/>
          <ac:spMkLst>
            <pc:docMk/>
            <pc:sldMk cId="605680436" sldId="399"/>
            <ac:spMk id="5" creationId="{00D55B1B-3840-9159-2B54-52412B78521B}"/>
          </ac:spMkLst>
        </pc:spChg>
        <pc:picChg chg="add mod ord">
          <ac:chgData name="Uwe Ricken" userId="f02567aecbed924b" providerId="LiveId" clId="{1A2427D0-6737-4371-A118-8DBA128F9065}" dt="2025-01-06T10:22:23.013" v="570" actId="1076"/>
          <ac:picMkLst>
            <pc:docMk/>
            <pc:sldMk cId="605680436" sldId="399"/>
            <ac:picMk id="8" creationId="{954BB20D-45BE-1945-328F-17965D560E8E}"/>
          </ac:picMkLst>
        </pc:picChg>
      </pc:sldChg>
      <pc:sldChg chg="modSp add mod ord">
        <pc:chgData name="Uwe Ricken" userId="f02567aecbed924b" providerId="LiveId" clId="{1A2427D0-6737-4371-A118-8DBA128F9065}" dt="2025-01-14T08:36:22.012" v="1717" actId="790"/>
        <pc:sldMkLst>
          <pc:docMk/>
          <pc:sldMk cId="3040263305" sldId="400"/>
        </pc:sldMkLst>
        <pc:spChg chg="mod">
          <ac:chgData name="Uwe Ricken" userId="f02567aecbed924b" providerId="LiveId" clId="{1A2427D0-6737-4371-A118-8DBA128F9065}" dt="2025-01-14T08:36:22.012" v="1717" actId="790"/>
          <ac:spMkLst>
            <pc:docMk/>
            <pc:sldMk cId="3040263305" sldId="400"/>
            <ac:spMk id="2" creationId="{12F3ADCB-4B21-BC74-92AF-9D8F7C11BCA8}"/>
          </ac:spMkLst>
        </pc:spChg>
        <pc:spChg chg="mod">
          <ac:chgData name="Uwe Ricken" userId="f02567aecbed924b" providerId="LiveId" clId="{1A2427D0-6737-4371-A118-8DBA128F9065}" dt="2025-01-14T08:36:22.012" v="1717" actId="790"/>
          <ac:spMkLst>
            <pc:docMk/>
            <pc:sldMk cId="3040263305" sldId="400"/>
            <ac:spMk id="3" creationId="{048CFAE5-ACB1-9A69-6FF8-D579A2E3A305}"/>
          </ac:spMkLst>
        </pc:spChg>
      </pc:sldChg>
      <pc:sldChg chg="addSp delSp modSp del mod">
        <pc:chgData name="Uwe Ricken" userId="f02567aecbed924b" providerId="LiveId" clId="{1A2427D0-6737-4371-A118-8DBA128F9065}" dt="2025-01-14T14:25:57.576" v="3661" actId="2696"/>
        <pc:sldMkLst>
          <pc:docMk/>
          <pc:sldMk cId="2078886325" sldId="401"/>
        </pc:sldMkLst>
      </pc:sldChg>
      <pc:sldChg chg="modSp del mod">
        <pc:chgData name="Uwe Ricken" userId="f02567aecbed924b" providerId="LiveId" clId="{1A2427D0-6737-4371-A118-8DBA128F9065}" dt="2025-01-06T12:09:11.694" v="763" actId="47"/>
        <pc:sldMkLst>
          <pc:docMk/>
          <pc:sldMk cId="163526701" sldId="402"/>
        </pc:sldMkLst>
      </pc:sldChg>
      <pc:sldChg chg="addSp delSp modSp add mod modAnim">
        <pc:chgData name="Uwe Ricken" userId="f02567aecbed924b" providerId="LiveId" clId="{1A2427D0-6737-4371-A118-8DBA128F9065}" dt="2025-01-14T08:43:54.296" v="1745"/>
        <pc:sldMkLst>
          <pc:docMk/>
          <pc:sldMk cId="3986546557" sldId="402"/>
        </pc:sldMkLst>
        <pc:spChg chg="mod">
          <ac:chgData name="Uwe Ricken" userId="f02567aecbed924b" providerId="LiveId" clId="{1A2427D0-6737-4371-A118-8DBA128F9065}" dt="2025-01-14T08:35:09.024" v="1715"/>
          <ac:spMkLst>
            <pc:docMk/>
            <pc:sldMk cId="3986546557" sldId="402"/>
            <ac:spMk id="6" creationId="{8668E183-D5F2-A8B2-64E9-68CD09B5BE12}"/>
          </ac:spMkLst>
        </pc:spChg>
        <pc:picChg chg="add mod">
          <ac:chgData name="Uwe Ricken" userId="f02567aecbed924b" providerId="LiveId" clId="{1A2427D0-6737-4371-A118-8DBA128F9065}" dt="2025-01-14T08:40:06.057" v="1728" actId="1076"/>
          <ac:picMkLst>
            <pc:docMk/>
            <pc:sldMk cId="3986546557" sldId="402"/>
            <ac:picMk id="3" creationId="{1936AAD6-F94C-076B-D190-7BD3B6ECAA33}"/>
          </ac:picMkLst>
        </pc:picChg>
        <pc:picChg chg="del">
          <ac:chgData name="Uwe Ricken" userId="f02567aecbed924b" providerId="LiveId" clId="{1A2427D0-6737-4371-A118-8DBA128F9065}" dt="2025-01-14T08:39:13.179" v="1719" actId="478"/>
          <ac:picMkLst>
            <pc:docMk/>
            <pc:sldMk cId="3986546557" sldId="402"/>
            <ac:picMk id="4" creationId="{1CDB9FD9-6448-19B7-3155-D706B00DFF86}"/>
          </ac:picMkLst>
        </pc:picChg>
      </pc:sldChg>
      <pc:sldChg chg="delSp modSp del mod">
        <pc:chgData name="Uwe Ricken" userId="f02567aecbed924b" providerId="LiveId" clId="{1A2427D0-6737-4371-A118-8DBA128F9065}" dt="2025-01-14T08:41:50.611" v="1732" actId="47"/>
        <pc:sldMkLst>
          <pc:docMk/>
          <pc:sldMk cId="1667904595" sldId="403"/>
        </pc:sldMkLst>
        <pc:spChg chg="mod">
          <ac:chgData name="Uwe Ricken" userId="f02567aecbed924b" providerId="LiveId" clId="{1A2427D0-6737-4371-A118-8DBA128F9065}" dt="2025-01-14T08:35:09.024" v="1715"/>
          <ac:spMkLst>
            <pc:docMk/>
            <pc:sldMk cId="1667904595" sldId="403"/>
            <ac:spMk id="6" creationId="{463609CC-4D16-E564-E0BC-FD2407FE1C46}"/>
          </ac:spMkLst>
        </pc:spChg>
      </pc:sldChg>
      <pc:sldChg chg="addSp delSp modSp mod chgLayout">
        <pc:chgData name="Uwe Ricken" userId="f02567aecbed924b" providerId="LiveId" clId="{1A2427D0-6737-4371-A118-8DBA128F9065}" dt="2025-01-14T09:21:40.212" v="1767" actId="20577"/>
        <pc:sldMkLst>
          <pc:docMk/>
          <pc:sldMk cId="1982261883" sldId="404"/>
        </pc:sldMkLst>
        <pc:spChg chg="mod ord">
          <ac:chgData name="Uwe Ricken" userId="f02567aecbed924b" providerId="LiveId" clId="{1A2427D0-6737-4371-A118-8DBA128F9065}" dt="2025-01-14T08:35:09.024" v="1715"/>
          <ac:spMkLst>
            <pc:docMk/>
            <pc:sldMk cId="1982261883" sldId="404"/>
            <ac:spMk id="2" creationId="{CFB8E5DC-A82D-5023-2DF1-37629A1C6D6F}"/>
          </ac:spMkLst>
        </pc:spChg>
        <pc:spChg chg="mod ord">
          <ac:chgData name="Uwe Ricken" userId="f02567aecbed924b" providerId="LiveId" clId="{1A2427D0-6737-4371-A118-8DBA128F9065}" dt="2025-01-14T09:21:40.212" v="1767" actId="20577"/>
          <ac:spMkLst>
            <pc:docMk/>
            <pc:sldMk cId="1982261883" sldId="404"/>
            <ac:spMk id="3" creationId="{9F8D300A-68BD-221B-121A-C233DC7AE7CE}"/>
          </ac:spMkLst>
        </pc:spChg>
      </pc:sldChg>
      <pc:sldChg chg="addSp delSp modSp new mod modClrScheme modAnim chgLayout">
        <pc:chgData name="Uwe Ricken" userId="f02567aecbed924b" providerId="LiveId" clId="{1A2427D0-6737-4371-A118-8DBA128F9065}" dt="2025-01-14T08:35:09.024" v="1715"/>
        <pc:sldMkLst>
          <pc:docMk/>
          <pc:sldMk cId="3261251600" sldId="405"/>
        </pc:sldMkLst>
        <pc:spChg chg="add mod ord">
          <ac:chgData name="Uwe Ricken" userId="f02567aecbed924b" providerId="LiveId" clId="{1A2427D0-6737-4371-A118-8DBA128F9065}" dt="2025-01-14T08:35:09.024" v="1715"/>
          <ac:spMkLst>
            <pc:docMk/>
            <pc:sldMk cId="3261251600" sldId="405"/>
            <ac:spMk id="4" creationId="{D628FEB8-F6D3-FA29-2E51-25743DBF82D6}"/>
          </ac:spMkLst>
        </pc:spChg>
        <pc:spChg chg="add mod">
          <ac:chgData name="Uwe Ricken" userId="f02567aecbed924b" providerId="LiveId" clId="{1A2427D0-6737-4371-A118-8DBA128F9065}" dt="2025-01-06T15:49:38.276" v="1177" actId="1076"/>
          <ac:spMkLst>
            <pc:docMk/>
            <pc:sldMk cId="3261251600" sldId="405"/>
            <ac:spMk id="6" creationId="{3FDAF478-6A46-7861-ECBF-A2ECDFFE0759}"/>
          </ac:spMkLst>
        </pc:spChg>
        <pc:spChg chg="add mod">
          <ac:chgData name="Uwe Ricken" userId="f02567aecbed924b" providerId="LiveId" clId="{1A2427D0-6737-4371-A118-8DBA128F9065}" dt="2025-01-06T15:50:32.781" v="1182" actId="14100"/>
          <ac:spMkLst>
            <pc:docMk/>
            <pc:sldMk cId="3261251600" sldId="405"/>
            <ac:spMk id="9" creationId="{47D53951-72CA-66F9-7C51-A6105A47117E}"/>
          </ac:spMkLst>
        </pc:spChg>
        <pc:spChg chg="add mod">
          <ac:chgData name="Uwe Ricken" userId="f02567aecbed924b" providerId="LiveId" clId="{1A2427D0-6737-4371-A118-8DBA128F9065}" dt="2025-01-06T15:50:05.095" v="1181" actId="14100"/>
          <ac:spMkLst>
            <pc:docMk/>
            <pc:sldMk cId="3261251600" sldId="405"/>
            <ac:spMk id="10" creationId="{2F196EE2-8231-4D0B-03AB-CE1031C8CE5C}"/>
          </ac:spMkLst>
        </pc:spChg>
        <pc:graphicFrameChg chg="add mod modGraphic">
          <ac:chgData name="Uwe Ricken" userId="f02567aecbed924b" providerId="LiveId" clId="{1A2427D0-6737-4371-A118-8DBA128F9065}" dt="2025-01-06T15:41:02.585" v="1037" actId="20577"/>
          <ac:graphicFrameMkLst>
            <pc:docMk/>
            <pc:sldMk cId="3261251600" sldId="405"/>
            <ac:graphicFrameMk id="5" creationId="{F3AF3864-2376-D1FA-7080-3A96FD348B94}"/>
          </ac:graphicFrameMkLst>
        </pc:graphicFrameChg>
        <pc:graphicFrameChg chg="add mod modGraphic">
          <ac:chgData name="Uwe Ricken" userId="f02567aecbed924b" providerId="LiveId" clId="{1A2427D0-6737-4371-A118-8DBA128F9065}" dt="2025-01-06T15:48:34.389" v="1166" actId="20577"/>
          <ac:graphicFrameMkLst>
            <pc:docMk/>
            <pc:sldMk cId="3261251600" sldId="405"/>
            <ac:graphicFrameMk id="8" creationId="{B4F3FCE2-78E4-896C-8EA5-9F9BABDE7CEF}"/>
          </ac:graphicFrameMkLst>
        </pc:graphicFrameChg>
      </pc:sldChg>
      <pc:sldChg chg="modSp new mod">
        <pc:chgData name="Uwe Ricken" userId="f02567aecbed924b" providerId="LiveId" clId="{1A2427D0-6737-4371-A118-8DBA128F9065}" dt="2025-01-14T08:35:09.024" v="1715"/>
        <pc:sldMkLst>
          <pc:docMk/>
          <pc:sldMk cId="47377343" sldId="406"/>
        </pc:sldMkLst>
        <pc:spChg chg="mod">
          <ac:chgData name="Uwe Ricken" userId="f02567aecbed924b" providerId="LiveId" clId="{1A2427D0-6737-4371-A118-8DBA128F9065}" dt="2025-01-14T08:35:09.024" v="1715"/>
          <ac:spMkLst>
            <pc:docMk/>
            <pc:sldMk cId="47377343" sldId="406"/>
            <ac:spMk id="2" creationId="{293A4A96-828C-7B07-D827-FE542B935D15}"/>
          </ac:spMkLst>
        </pc:spChg>
        <pc:spChg chg="mod">
          <ac:chgData name="Uwe Ricken" userId="f02567aecbed924b" providerId="LiveId" clId="{1A2427D0-6737-4371-A118-8DBA128F9065}" dt="2025-01-14T08:35:09.024" v="1715"/>
          <ac:spMkLst>
            <pc:docMk/>
            <pc:sldMk cId="47377343" sldId="406"/>
            <ac:spMk id="3" creationId="{C8D6AC26-0DC5-580F-19DC-514F4B8DD9F0}"/>
          </ac:spMkLst>
        </pc:spChg>
      </pc:sldChg>
      <pc:sldChg chg="add del ord">
        <pc:chgData name="Uwe Ricken" userId="f02567aecbed924b" providerId="LiveId" clId="{1A2427D0-6737-4371-A118-8DBA128F9065}" dt="2025-01-14T08:48:40.294" v="1746" actId="2696"/>
        <pc:sldMkLst>
          <pc:docMk/>
          <pc:sldMk cId="2642591929" sldId="407"/>
        </pc:sldMkLst>
      </pc:sldChg>
      <pc:sldChg chg="modSp mod">
        <pc:chgData name="Uwe Ricken" userId="f02567aecbed924b" providerId="LiveId" clId="{1A2427D0-6737-4371-A118-8DBA128F9065}" dt="2025-01-14T09:06:16.459" v="1761" actId="20577"/>
        <pc:sldMkLst>
          <pc:docMk/>
          <pc:sldMk cId="1721280694" sldId="408"/>
        </pc:sldMkLst>
        <pc:spChg chg="mod">
          <ac:chgData name="Uwe Ricken" userId="f02567aecbed924b" providerId="LiveId" clId="{1A2427D0-6737-4371-A118-8DBA128F9065}" dt="2025-01-14T09:06:16.459" v="1761" actId="20577"/>
          <ac:spMkLst>
            <pc:docMk/>
            <pc:sldMk cId="1721280694" sldId="408"/>
            <ac:spMk id="6" creationId="{CD554DA9-94B7-33FD-4F60-019F1A5189D2}"/>
          </ac:spMkLst>
        </pc:spChg>
      </pc:sldChg>
      <pc:sldChg chg="modSp mod">
        <pc:chgData name="Uwe Ricken" userId="f02567aecbed924b" providerId="LiveId" clId="{1A2427D0-6737-4371-A118-8DBA128F9065}" dt="2025-01-14T09:23:35.384" v="1781" actId="20577"/>
        <pc:sldMkLst>
          <pc:docMk/>
          <pc:sldMk cId="2166290989" sldId="409"/>
        </pc:sldMkLst>
        <pc:spChg chg="mod">
          <ac:chgData name="Uwe Ricken" userId="f02567aecbed924b" providerId="LiveId" clId="{1A2427D0-6737-4371-A118-8DBA128F9065}" dt="2025-01-14T09:23:35.384" v="1781" actId="20577"/>
          <ac:spMkLst>
            <pc:docMk/>
            <pc:sldMk cId="2166290989" sldId="409"/>
            <ac:spMk id="6" creationId="{AB57AE51-F534-2288-F781-D1BA4B91136A}"/>
          </ac:spMkLst>
        </pc:spChg>
      </pc:sldChg>
      <pc:sldChg chg="modSp mod">
        <pc:chgData name="Uwe Ricken" userId="f02567aecbed924b" providerId="LiveId" clId="{1A2427D0-6737-4371-A118-8DBA128F9065}" dt="2025-01-14T09:31:47.541" v="1920" actId="20577"/>
        <pc:sldMkLst>
          <pc:docMk/>
          <pc:sldMk cId="665795162" sldId="410"/>
        </pc:sldMkLst>
        <pc:spChg chg="mod">
          <ac:chgData name="Uwe Ricken" userId="f02567aecbed924b" providerId="LiveId" clId="{1A2427D0-6737-4371-A118-8DBA128F9065}" dt="2025-01-14T09:29:59.489" v="1847" actId="20577"/>
          <ac:spMkLst>
            <pc:docMk/>
            <pc:sldMk cId="665795162" sldId="410"/>
            <ac:spMk id="2" creationId="{DDEECD79-E1F9-E890-FC02-7D6B4C1D5FA4}"/>
          </ac:spMkLst>
        </pc:spChg>
        <pc:spChg chg="mod">
          <ac:chgData name="Uwe Ricken" userId="f02567aecbed924b" providerId="LiveId" clId="{1A2427D0-6737-4371-A118-8DBA128F9065}" dt="2025-01-14T09:31:47.541" v="1920" actId="20577"/>
          <ac:spMkLst>
            <pc:docMk/>
            <pc:sldMk cId="665795162" sldId="410"/>
            <ac:spMk id="3" creationId="{7D7F0D9F-B7EE-208E-32D8-98F0A3577611}"/>
          </ac:spMkLst>
        </pc:spChg>
      </pc:sldChg>
      <pc:sldChg chg="addSp delSp modSp new mod modClrScheme modAnim chgLayout">
        <pc:chgData name="Uwe Ricken" userId="f02567aecbed924b" providerId="LiveId" clId="{1A2427D0-6737-4371-A118-8DBA128F9065}" dt="2025-01-14T13:21:59.315" v="3627" actId="20577"/>
        <pc:sldMkLst>
          <pc:docMk/>
          <pc:sldMk cId="2373156476" sldId="411"/>
        </pc:sldMkLst>
        <pc:spChg chg="mod ord">
          <ac:chgData name="Uwe Ricken" userId="f02567aecbed924b" providerId="LiveId" clId="{1A2427D0-6737-4371-A118-8DBA128F9065}" dt="2025-01-14T09:38:34.033" v="1923" actId="700"/>
          <ac:spMkLst>
            <pc:docMk/>
            <pc:sldMk cId="2373156476" sldId="411"/>
            <ac:spMk id="2" creationId="{C3CE63ED-B759-2358-2BCD-019DDCCC852F}"/>
          </ac:spMkLst>
        </pc:spChg>
        <pc:spChg chg="del mod ord">
          <ac:chgData name="Uwe Ricken" userId="f02567aecbed924b" providerId="LiveId" clId="{1A2427D0-6737-4371-A118-8DBA128F9065}" dt="2025-01-14T09:38:34.033" v="1923" actId="700"/>
          <ac:spMkLst>
            <pc:docMk/>
            <pc:sldMk cId="2373156476" sldId="411"/>
            <ac:spMk id="3" creationId="{BD8F67FA-EB62-AAF4-348B-E96849DA29AA}"/>
          </ac:spMkLst>
        </pc:spChg>
        <pc:spChg chg="add mod ord">
          <ac:chgData name="Uwe Ricken" userId="f02567aecbed924b" providerId="LiveId" clId="{1A2427D0-6737-4371-A118-8DBA128F9065}" dt="2025-01-14T13:21:59.315" v="3627" actId="20577"/>
          <ac:spMkLst>
            <pc:docMk/>
            <pc:sldMk cId="2373156476" sldId="411"/>
            <ac:spMk id="4" creationId="{1421C725-3369-7AD0-4ED5-40C7BACB3E77}"/>
          </ac:spMkLst>
        </pc:spChg>
        <pc:spChg chg="add del mod ord">
          <ac:chgData name="Uwe Ricken" userId="f02567aecbed924b" providerId="LiveId" clId="{1A2427D0-6737-4371-A118-8DBA128F9065}" dt="2025-01-14T09:38:48.778" v="1924" actId="931"/>
          <ac:spMkLst>
            <pc:docMk/>
            <pc:sldMk cId="2373156476" sldId="411"/>
            <ac:spMk id="5" creationId="{A1316B55-D446-D458-BCE7-F38274DDBD89}"/>
          </ac:spMkLst>
        </pc:spChg>
        <pc:picChg chg="add mod">
          <ac:chgData name="Uwe Ricken" userId="f02567aecbed924b" providerId="LiveId" clId="{1A2427D0-6737-4371-A118-8DBA128F9065}" dt="2025-01-14T09:38:48.778" v="1924" actId="931"/>
          <ac:picMkLst>
            <pc:docMk/>
            <pc:sldMk cId="2373156476" sldId="411"/>
            <ac:picMk id="7" creationId="{AB54DF57-1147-41F2-E441-FF31E9B6AFC5}"/>
          </ac:picMkLst>
        </pc:picChg>
      </pc:sldChg>
      <pc:sldChg chg="addSp delSp modSp new mod modClrScheme delAnim modAnim chgLayout">
        <pc:chgData name="Uwe Ricken" userId="f02567aecbed924b" providerId="LiveId" clId="{1A2427D0-6737-4371-A118-8DBA128F9065}" dt="2025-01-14T11:38:28.436" v="2912" actId="113"/>
        <pc:sldMkLst>
          <pc:docMk/>
          <pc:sldMk cId="1801708149" sldId="412"/>
        </pc:sldMkLst>
        <pc:spChg chg="mod ord">
          <ac:chgData name="Uwe Ricken" userId="f02567aecbed924b" providerId="LiveId" clId="{1A2427D0-6737-4371-A118-8DBA128F9065}" dt="2025-01-14T11:08:01.273" v="2519" actId="700"/>
          <ac:spMkLst>
            <pc:docMk/>
            <pc:sldMk cId="1801708149" sldId="412"/>
            <ac:spMk id="2" creationId="{C9457F27-E26E-BA7A-2DA2-C971C0C1BCD5}"/>
          </ac:spMkLst>
        </pc:spChg>
        <pc:spChg chg="del mod ord">
          <ac:chgData name="Uwe Ricken" userId="f02567aecbed924b" providerId="LiveId" clId="{1A2427D0-6737-4371-A118-8DBA128F9065}" dt="2025-01-14T11:08:01.273" v="2519" actId="700"/>
          <ac:spMkLst>
            <pc:docMk/>
            <pc:sldMk cId="1801708149" sldId="412"/>
            <ac:spMk id="3" creationId="{B3A297EC-7EF6-C310-68A3-B76D0906D3EC}"/>
          </ac:spMkLst>
        </pc:spChg>
        <pc:spChg chg="add mod ord">
          <ac:chgData name="Uwe Ricken" userId="f02567aecbed924b" providerId="LiveId" clId="{1A2427D0-6737-4371-A118-8DBA128F9065}" dt="2025-01-14T11:36:08.727" v="2904" actId="552"/>
          <ac:spMkLst>
            <pc:docMk/>
            <pc:sldMk cId="1801708149" sldId="412"/>
            <ac:spMk id="4" creationId="{83DB3B61-B683-3CFE-20FD-9F3CABCAA591}"/>
          </ac:spMkLst>
        </pc:spChg>
        <pc:spChg chg="add mod ord">
          <ac:chgData name="Uwe Ricken" userId="f02567aecbed924b" providerId="LiveId" clId="{1A2427D0-6737-4371-A118-8DBA128F9065}" dt="2025-01-14T11:19:08.894" v="2712" actId="14100"/>
          <ac:spMkLst>
            <pc:docMk/>
            <pc:sldMk cId="1801708149" sldId="412"/>
            <ac:spMk id="5" creationId="{A792CE5F-7AAA-4797-83FD-0C28924E713D}"/>
          </ac:spMkLst>
        </pc:spChg>
        <pc:spChg chg="add del mod">
          <ac:chgData name="Uwe Ricken" userId="f02567aecbed924b" providerId="LiveId" clId="{1A2427D0-6737-4371-A118-8DBA128F9065}" dt="2025-01-14T11:18:13.462" v="2708" actId="478"/>
          <ac:spMkLst>
            <pc:docMk/>
            <pc:sldMk cId="1801708149" sldId="412"/>
            <ac:spMk id="6" creationId="{F69CCD51-FFA1-89D9-34C6-21D1F4D802CC}"/>
          </ac:spMkLst>
        </pc:spChg>
        <pc:spChg chg="add mod">
          <ac:chgData name="Uwe Ricken" userId="f02567aecbed924b" providerId="LiveId" clId="{1A2427D0-6737-4371-A118-8DBA128F9065}" dt="2025-01-14T11:37:01.929" v="2907" actId="552"/>
          <ac:spMkLst>
            <pc:docMk/>
            <pc:sldMk cId="1801708149" sldId="412"/>
            <ac:spMk id="7" creationId="{CEFDC2F5-F19C-7D3D-990F-A033FA2C63F9}"/>
          </ac:spMkLst>
        </pc:spChg>
        <pc:spChg chg="add mod">
          <ac:chgData name="Uwe Ricken" userId="f02567aecbed924b" providerId="LiveId" clId="{1A2427D0-6737-4371-A118-8DBA128F9065}" dt="2025-01-14T11:38:28.436" v="2912" actId="113"/>
          <ac:spMkLst>
            <pc:docMk/>
            <pc:sldMk cId="1801708149" sldId="412"/>
            <ac:spMk id="8" creationId="{566CACE5-5C04-DC5C-A1FD-D7736517B967}"/>
          </ac:spMkLst>
        </pc:spChg>
        <pc:spChg chg="add del">
          <ac:chgData name="Uwe Ricken" userId="f02567aecbed924b" providerId="LiveId" clId="{1A2427D0-6737-4371-A118-8DBA128F9065}" dt="2025-01-14T11:26:47.250" v="2744" actId="22"/>
          <ac:spMkLst>
            <pc:docMk/>
            <pc:sldMk cId="1801708149" sldId="412"/>
            <ac:spMk id="10" creationId="{BAB0C346-68BF-42B6-910F-43113A6750EA}"/>
          </ac:spMkLst>
        </pc:spChg>
      </pc:sldChg>
      <pc:sldChg chg="modSp mod">
        <pc:chgData name="Uwe Ricken" userId="f02567aecbed924b" providerId="LiveId" clId="{1A2427D0-6737-4371-A118-8DBA128F9065}" dt="2025-01-14T11:39:47.520" v="2913"/>
        <pc:sldMkLst>
          <pc:docMk/>
          <pc:sldMk cId="1838484410" sldId="413"/>
        </pc:sldMkLst>
        <pc:spChg chg="mod">
          <ac:chgData name="Uwe Ricken" userId="f02567aecbed924b" providerId="LiveId" clId="{1A2427D0-6737-4371-A118-8DBA128F9065}" dt="2025-01-14T11:39:47.520" v="2913"/>
          <ac:spMkLst>
            <pc:docMk/>
            <pc:sldMk cId="1838484410" sldId="413"/>
            <ac:spMk id="6" creationId="{B8D0943D-6100-F4BD-4A06-8DD4C3DD2961}"/>
          </ac:spMkLst>
        </pc:spChg>
      </pc:sldChg>
      <pc:sldChg chg="modSp new mod">
        <pc:chgData name="Uwe Ricken" userId="f02567aecbed924b" providerId="LiveId" clId="{1A2427D0-6737-4371-A118-8DBA128F9065}" dt="2025-01-14T13:22:16.035" v="3628" actId="113"/>
        <pc:sldMkLst>
          <pc:docMk/>
          <pc:sldMk cId="1557963411" sldId="414"/>
        </pc:sldMkLst>
        <pc:spChg chg="mod">
          <ac:chgData name="Uwe Ricken" userId="f02567aecbed924b" providerId="LiveId" clId="{1A2427D0-6737-4371-A118-8DBA128F9065}" dt="2025-01-14T12:53:01.055" v="2934" actId="20577"/>
          <ac:spMkLst>
            <pc:docMk/>
            <pc:sldMk cId="1557963411" sldId="414"/>
            <ac:spMk id="2" creationId="{BD7CA13F-10D9-7E71-B338-9F5121F93161}"/>
          </ac:spMkLst>
        </pc:spChg>
        <pc:spChg chg="mod">
          <ac:chgData name="Uwe Ricken" userId="f02567aecbed924b" providerId="LiveId" clId="{1A2427D0-6737-4371-A118-8DBA128F9065}" dt="2025-01-14T13:03:21.133" v="3153" actId="2711"/>
          <ac:spMkLst>
            <pc:docMk/>
            <pc:sldMk cId="1557963411" sldId="414"/>
            <ac:spMk id="3" creationId="{EEC6D34F-0FF4-4947-0AB4-0ABDA9AEE7E4}"/>
          </ac:spMkLst>
        </pc:spChg>
        <pc:spChg chg="mod">
          <ac:chgData name="Uwe Ricken" userId="f02567aecbed924b" providerId="LiveId" clId="{1A2427D0-6737-4371-A118-8DBA128F9065}" dt="2025-01-14T13:22:16.035" v="3628" actId="113"/>
          <ac:spMkLst>
            <pc:docMk/>
            <pc:sldMk cId="1557963411" sldId="414"/>
            <ac:spMk id="4" creationId="{3CCAAAA9-9588-F7D2-4AC6-5AF4D2026F4A}"/>
          </ac:spMkLst>
        </pc:spChg>
      </pc:sldChg>
      <pc:sldChg chg="addSp delSp modSp new mod modClrScheme modAnim chgLayout">
        <pc:chgData name="Uwe Ricken" userId="f02567aecbed924b" providerId="LiveId" clId="{1A2427D0-6737-4371-A118-8DBA128F9065}" dt="2025-01-14T13:19:32.840" v="3624" actId="113"/>
        <pc:sldMkLst>
          <pc:docMk/>
          <pc:sldMk cId="1802229307" sldId="415"/>
        </pc:sldMkLst>
        <pc:spChg chg="mod ord">
          <ac:chgData name="Uwe Ricken" userId="f02567aecbed924b" providerId="LiveId" clId="{1A2427D0-6737-4371-A118-8DBA128F9065}" dt="2025-01-14T13:10:52.957" v="3159" actId="700"/>
          <ac:spMkLst>
            <pc:docMk/>
            <pc:sldMk cId="1802229307" sldId="415"/>
            <ac:spMk id="2" creationId="{CE02BC71-3678-25A1-071A-07084C90BF54}"/>
          </ac:spMkLst>
        </pc:spChg>
        <pc:spChg chg="del mod ord">
          <ac:chgData name="Uwe Ricken" userId="f02567aecbed924b" providerId="LiveId" clId="{1A2427D0-6737-4371-A118-8DBA128F9065}" dt="2025-01-14T13:10:33.433" v="3156" actId="700"/>
          <ac:spMkLst>
            <pc:docMk/>
            <pc:sldMk cId="1802229307" sldId="415"/>
            <ac:spMk id="3" creationId="{7B5D26F2-6586-0062-C678-E2F9E7D4F6C0}"/>
          </ac:spMkLst>
        </pc:spChg>
        <pc:spChg chg="del">
          <ac:chgData name="Uwe Ricken" userId="f02567aecbed924b" providerId="LiveId" clId="{1A2427D0-6737-4371-A118-8DBA128F9065}" dt="2025-01-14T13:10:33.433" v="3156" actId="700"/>
          <ac:spMkLst>
            <pc:docMk/>
            <pc:sldMk cId="1802229307" sldId="415"/>
            <ac:spMk id="4" creationId="{F962A38E-FFE8-AE62-19BF-7A30E4013857}"/>
          </ac:spMkLst>
        </pc:spChg>
        <pc:spChg chg="add del mod ord">
          <ac:chgData name="Uwe Ricken" userId="f02567aecbed924b" providerId="LiveId" clId="{1A2427D0-6737-4371-A118-8DBA128F9065}" dt="2025-01-14T13:10:52.957" v="3159" actId="700"/>
          <ac:spMkLst>
            <pc:docMk/>
            <pc:sldMk cId="1802229307" sldId="415"/>
            <ac:spMk id="5" creationId="{696372E4-3AC1-6BAD-4CF5-A692BF74E8B1}"/>
          </ac:spMkLst>
        </pc:spChg>
        <pc:spChg chg="add mod ord">
          <ac:chgData name="Uwe Ricken" userId="f02567aecbed924b" providerId="LiveId" clId="{1A2427D0-6737-4371-A118-8DBA128F9065}" dt="2025-01-14T13:15:52.346" v="3603" actId="113"/>
          <ac:spMkLst>
            <pc:docMk/>
            <pc:sldMk cId="1802229307" sldId="415"/>
            <ac:spMk id="6" creationId="{3F0AB9A1-730D-5767-3CAB-E5DAE46B3D59}"/>
          </ac:spMkLst>
        </pc:spChg>
        <pc:spChg chg="add mod ord">
          <ac:chgData name="Uwe Ricken" userId="f02567aecbed924b" providerId="LiveId" clId="{1A2427D0-6737-4371-A118-8DBA128F9065}" dt="2025-01-14T13:19:32.840" v="3624" actId="113"/>
          <ac:spMkLst>
            <pc:docMk/>
            <pc:sldMk cId="1802229307" sldId="415"/>
            <ac:spMk id="7" creationId="{8839A508-30AA-8373-9BE1-301A5CDDD37A}"/>
          </ac:spMkLst>
        </pc:spChg>
      </pc:sldChg>
      <pc:sldChg chg="modSp mod">
        <pc:chgData name="Uwe Ricken" userId="f02567aecbed924b" providerId="LiveId" clId="{1A2427D0-6737-4371-A118-8DBA128F9065}" dt="2025-01-14T14:25:00.885" v="3657" actId="20577"/>
        <pc:sldMkLst>
          <pc:docMk/>
          <pc:sldMk cId="2095976659" sldId="416"/>
        </pc:sldMkLst>
        <pc:spChg chg="mod">
          <ac:chgData name="Uwe Ricken" userId="f02567aecbed924b" providerId="LiveId" clId="{1A2427D0-6737-4371-A118-8DBA128F9065}" dt="2025-01-14T14:25:00.885" v="3657" actId="20577"/>
          <ac:spMkLst>
            <pc:docMk/>
            <pc:sldMk cId="2095976659" sldId="416"/>
            <ac:spMk id="6" creationId="{AF345D9A-D331-0865-9B02-D9AAD5795DE1}"/>
          </ac:spMkLst>
        </pc:spChg>
      </pc:sldChg>
      <pc:sldChg chg="modSp mod ord">
        <pc:chgData name="Uwe Ricken" userId="f02567aecbed924b" providerId="LiveId" clId="{1A2427D0-6737-4371-A118-8DBA128F9065}" dt="2025-01-14T15:17:13.675" v="3666"/>
        <pc:sldMkLst>
          <pc:docMk/>
          <pc:sldMk cId="1092457844" sldId="417"/>
        </pc:sldMkLst>
        <pc:spChg chg="mod">
          <ac:chgData name="Uwe Ricken" userId="f02567aecbed924b" providerId="LiveId" clId="{1A2427D0-6737-4371-A118-8DBA128F9065}" dt="2025-01-14T14:25:40.950" v="3660" actId="20577"/>
          <ac:spMkLst>
            <pc:docMk/>
            <pc:sldMk cId="1092457844" sldId="417"/>
            <ac:spMk id="6" creationId="{B5883A40-BBF6-77B1-AB34-C22DA0DE3C0D}"/>
          </ac:spMkLst>
        </pc:spChg>
      </pc:sldChg>
      <pc:sldMasterChg chg="modSp del mod modSldLayout">
        <pc:chgData name="Uwe Ricken" userId="f02567aecbed924b" providerId="LiveId" clId="{1A2427D0-6737-4371-A118-8DBA128F9065}" dt="2025-01-14T08:35:20.859" v="1716" actId="2696"/>
        <pc:sldMasterMkLst>
          <pc:docMk/>
          <pc:sldMasterMk cId="1453452408" sldId="2147483703"/>
        </pc:sldMasterMkLst>
        <pc:sldLayoutChg chg="modSp mod">
          <pc:chgData name="Uwe Ricken" userId="f02567aecbed924b" providerId="LiveId" clId="{1A2427D0-6737-4371-A118-8DBA128F9065}" dt="2025-01-06T10:17:22.342" v="560" actId="1076"/>
          <pc:sldLayoutMkLst>
            <pc:docMk/>
            <pc:sldMasterMk cId="1453452408" sldId="2147483703"/>
            <pc:sldLayoutMk cId="4171961626" sldId="2147483710"/>
          </pc:sldLayoutMkLst>
        </pc:sldLayoutChg>
      </pc:sldMasterChg>
      <pc:sldMasterChg chg="delSldLayout">
        <pc:chgData name="Uwe Ricken" userId="f02567aecbed924b" providerId="LiveId" clId="{1A2427D0-6737-4371-A118-8DBA128F9065}" dt="2025-01-14T14:25:57.576" v="3661" actId="2696"/>
        <pc:sldMasterMkLst>
          <pc:docMk/>
          <pc:sldMasterMk cId="3096280651" sldId="2147483712"/>
        </pc:sldMasterMkLst>
        <pc:sldLayoutChg chg="del">
          <pc:chgData name="Uwe Ricken" userId="f02567aecbed924b" providerId="LiveId" clId="{1A2427D0-6737-4371-A118-8DBA128F9065}" dt="2025-01-14T14:25:57.576" v="3661" actId="2696"/>
          <pc:sldLayoutMkLst>
            <pc:docMk/>
            <pc:sldMasterMk cId="3096280651" sldId="2147483712"/>
            <pc:sldLayoutMk cId="3972249829" sldId="2147483719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7229D602-B047-4652-A1DD-04AA0BB7B62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931E9372-52AD-433E-88BE-A16424BEF37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0F6230-2838-4043-9CA3-A2A874F24C87}" type="datetimeFigureOut">
              <a:rPr lang="de-DE" smtClean="0"/>
              <a:t>14.01.2025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0004090-3791-4BEA-9EA3-93CC426D4A8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05025AE-CF47-450F-B43F-A6ECAAA9208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A9D05B-FF27-4E21-B403-ACFC48B5AA6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049650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C73415-10F7-418B-9CE5-4D962F0C15FB}" type="datetimeFigureOut">
              <a:rPr lang="de-DE" smtClean="0"/>
              <a:t>14.01.2025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F3E00D-603F-4318-A48C-2AD6684A640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146851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F3E00D-603F-4318-A48C-2AD6684A640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25255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F3E00D-603F-4318-A48C-2AD6684A6406}" type="slidenum">
              <a:rPr lang="de-DE" smtClean="0"/>
              <a:t>39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850220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1B0274-40CE-E8E6-A1D0-F888C4757C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6FFBC09E-37DF-9048-CE46-47FF3025158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012CF916-EC43-5420-91E8-7DA652C80E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7A17CE8-1502-002E-C3EA-6E7A21EA604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F3E00D-603F-4318-A48C-2AD6684A6406}" type="slidenum">
              <a:rPr lang="de-DE" smtClean="0"/>
              <a:t>40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259557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425FEC-7C18-60B8-98B1-60D0F5B8C0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FF5E642F-23D6-52E3-EBD2-5C2DF0A177C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C3AA8CF4-52D7-91A4-F045-1784645DF0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000 - Basics about relations indexes partitions allocation </a:t>
            </a:r>
            <a:r>
              <a:rPr lang="fr-FR" dirty="0" err="1"/>
              <a:t>units</a:t>
            </a:r>
            <a:r>
              <a:rPr lang="fr-FR" dirty="0"/>
              <a:t> pages </a:t>
            </a:r>
            <a:r>
              <a:rPr lang="fr-FR" dirty="0" err="1"/>
              <a:t>etc.sql</a:t>
            </a:r>
            <a:endParaRPr lang="fr-FR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8E34B57-B026-F483-9802-E5E07F12C49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344A-B714-4F18-AE6B-1553157C321A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7753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000 - Basics about relations indexes partitions allocation </a:t>
            </a:r>
            <a:r>
              <a:rPr lang="fr-FR" dirty="0" err="1"/>
              <a:t>units</a:t>
            </a:r>
            <a:r>
              <a:rPr lang="fr-FR" dirty="0"/>
              <a:t> pages </a:t>
            </a:r>
            <a:r>
              <a:rPr lang="fr-FR" dirty="0" err="1"/>
              <a:t>etc.sql</a:t>
            </a:r>
            <a:endParaRPr lang="fr-FR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344A-B714-4F18-AE6B-1553157C321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86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F50108-A838-6D7B-5903-63A05D5607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68AC786E-E564-C408-7089-505E6AEF6A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F0FF9AA4-E097-0545-E034-5F088B39FE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69B9CC9-B6FF-4652-2D7A-97B9538743D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F3E00D-603F-4318-A48C-2AD6684A6406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72670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F3E00D-603F-4318-A48C-2AD6684A6406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849836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9A4E83-EF48-6D28-7C3A-A152062625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20A5B6E0-C5F0-3CEC-4022-39A939C63C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BE1C4E8D-10BD-FFF8-A51D-5B7322266D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82A93D0-2801-9B3A-9B34-90E6151D07E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F3E00D-603F-4318-A48C-2AD6684A6406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586591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072DA8-06CE-1411-E80C-659A8000F9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B976DE58-7E78-A4D5-47C0-118F4F42CD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57654E82-AA98-6299-DAC8-F441087343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2CBC502-ACFB-8616-4AA0-F7D6ADD2563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F3E00D-603F-4318-A48C-2AD6684A6406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955179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DCAE29-9ABF-F542-9A40-B766E44140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03E00009-8C4D-A4B7-5F63-0845C3C198C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4A8A4E36-BF90-066A-8D8C-E7FBB11284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91C589B-05E7-E316-06F4-D74C1EC75E7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F3E00D-603F-4318-A48C-2AD6684A6406}" type="slidenum">
              <a:rPr lang="de-DE" smtClean="0"/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038857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F3E00D-603F-4318-A48C-2AD6684A6406}" type="slidenum">
              <a:rPr lang="de-DE" smtClean="0"/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162763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F3E00D-603F-4318-A48C-2AD6684A6406}" type="slidenum">
              <a:rPr lang="de-DE" smtClean="0"/>
              <a:t>38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379920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44245" y="1665289"/>
            <a:ext cx="11510683" cy="1763712"/>
          </a:xfrm>
        </p:spPr>
        <p:txBody>
          <a:bodyPr anchor="b">
            <a:normAutofit/>
          </a:bodyPr>
          <a:lstStyle>
            <a:lvl1pPr algn="ctr">
              <a:defRPr sz="4000" b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de-DE" noProof="0"/>
              <a:t>Mastertitelformat bearbeiten</a:t>
            </a:r>
            <a:endParaRPr lang="en-US" noProof="0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44245" y="3602044"/>
            <a:ext cx="11510683" cy="201195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43" indent="0" algn="ctr">
              <a:buNone/>
              <a:defRPr sz="2000"/>
            </a:lvl2pPr>
            <a:lvl3pPr marL="914286" indent="0" algn="ctr">
              <a:buNone/>
              <a:defRPr sz="1867"/>
            </a:lvl3pPr>
            <a:lvl4pPr marL="1371430" indent="0" algn="ctr">
              <a:buNone/>
              <a:defRPr sz="1600"/>
            </a:lvl4pPr>
            <a:lvl5pPr marL="1828573" indent="0" algn="ctr">
              <a:buNone/>
              <a:defRPr sz="1600"/>
            </a:lvl5pPr>
            <a:lvl6pPr marL="2285718" indent="0" algn="ctr">
              <a:buNone/>
              <a:defRPr sz="1600"/>
            </a:lvl6pPr>
            <a:lvl7pPr marL="2742858" indent="0" algn="ctr">
              <a:buNone/>
              <a:defRPr sz="1600"/>
            </a:lvl7pPr>
            <a:lvl8pPr marL="3200000" indent="0" algn="ctr">
              <a:buNone/>
              <a:defRPr sz="1600"/>
            </a:lvl8pPr>
            <a:lvl9pPr marL="3657143" indent="0" algn="ctr">
              <a:buNone/>
              <a:defRPr sz="1600"/>
            </a:lvl9pPr>
          </a:lstStyle>
          <a:p>
            <a:r>
              <a:rPr lang="de-DE" noProof="0"/>
              <a:t>Master-Untertitelformat bearbeiten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7457145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  <p15:guide id="5" orient="horz" pos="232" userDrawn="1">
          <p15:clr>
            <a:srgbClr val="FBAE40"/>
          </p15:clr>
        </p15:guide>
        <p15:guide id="6" orient="horz" pos="2160" userDrawn="1">
          <p15:clr>
            <a:srgbClr val="FBAE40"/>
          </p15:clr>
        </p15:guide>
        <p15:guide id="7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34965" y="441326"/>
            <a:ext cx="9037636" cy="1116015"/>
          </a:xfrm>
        </p:spPr>
        <p:txBody>
          <a:bodyPr>
            <a:normAutofit/>
          </a:bodyPr>
          <a:lstStyle>
            <a:lvl1pPr>
              <a:defRPr sz="3200">
                <a:solidFill>
                  <a:schemeClr val="accent1"/>
                </a:solidFill>
              </a:defRPr>
            </a:lvl1pPr>
          </a:lstStyle>
          <a:p>
            <a:r>
              <a:rPr lang="de-DE" noProof="0"/>
              <a:t>Mastertitelformat bearbeiten</a:t>
            </a:r>
            <a:endParaRPr lang="en-US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34965" y="1665288"/>
            <a:ext cx="11522075" cy="4572000"/>
          </a:xfrm>
        </p:spPr>
        <p:txBody>
          <a:bodyPr/>
          <a:lstStyle/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097742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11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34965" y="441326"/>
            <a:ext cx="9037635" cy="111601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de-DE" noProof="0"/>
              <a:t>Mastertitelformat bearbeiten</a:t>
            </a:r>
            <a:endParaRPr lang="en-US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334966" y="1665288"/>
            <a:ext cx="5581743" cy="4572000"/>
          </a:xfrm>
        </p:spPr>
        <p:txBody>
          <a:bodyPr/>
          <a:lstStyle/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en-US" noProof="0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271709" y="1665291"/>
            <a:ext cx="5585331" cy="4571999"/>
          </a:xfrm>
        </p:spPr>
        <p:txBody>
          <a:bodyPr/>
          <a:lstStyle/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500935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5" orient="horz" pos="2160" userDrawn="1">
          <p15:clr>
            <a:srgbClr val="FBAE40"/>
          </p15:clr>
        </p15:guide>
        <p15:guide id="6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34966" y="441326"/>
            <a:ext cx="8640761" cy="1116013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de-DE" noProof="0"/>
              <a:t>Mastertitelformat bearbeiten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09713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5" orient="horz" pos="2160" userDrawn="1">
          <p15:clr>
            <a:srgbClr val="FBAE40"/>
          </p15:clr>
        </p15:guide>
        <p15:guide id="6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b Berater - Coding Examp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368066" y="1678742"/>
            <a:ext cx="6488975" cy="4558548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latin typeface="Lucida Console" panose="020B0609040504020204" pitchFamily="49" charset="0"/>
              </a:defRPr>
            </a:lvl1pPr>
            <a:lvl2pPr marL="457155" indent="0">
              <a:buNone/>
              <a:defRPr sz="1600">
                <a:latin typeface="Lucida Console" panose="020B0609040504020204" pitchFamily="49" charset="0"/>
              </a:defRPr>
            </a:lvl2pPr>
            <a:lvl3pPr marL="914308" indent="0">
              <a:buNone/>
              <a:defRPr sz="1600">
                <a:latin typeface="Lucida Console" panose="020B0609040504020204" pitchFamily="49" charset="0"/>
              </a:defRPr>
            </a:lvl3pPr>
            <a:lvl4pPr marL="1371462" indent="0">
              <a:buNone/>
              <a:defRPr sz="1600">
                <a:latin typeface="Lucida Console" panose="020B0609040504020204" pitchFamily="49" charset="0"/>
              </a:defRPr>
            </a:lvl4pPr>
            <a:lvl5pPr marL="1828618" indent="0">
              <a:buNone/>
              <a:defRPr sz="1600">
                <a:latin typeface="Lucida Console" panose="020B0609040504020204" pitchFamily="49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noProof="0"/>
              <a:t>Mastertextformat bearbeiten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334964" y="1678742"/>
            <a:ext cx="5033101" cy="4558548"/>
          </a:xfrm>
        </p:spPr>
        <p:txBody>
          <a:bodyPr/>
          <a:lstStyle>
            <a:lvl1pPr marL="228589" indent="-228589">
              <a:buFont typeface="Arial" panose="020B0604020202020204" pitchFamily="34" charset="0"/>
              <a:buChar char="•"/>
              <a:defRPr sz="1600"/>
            </a:lvl1pPr>
            <a:lvl2pPr marL="457143" indent="0">
              <a:buNone/>
              <a:defRPr sz="1467"/>
            </a:lvl2pPr>
            <a:lvl3pPr marL="914286" indent="0">
              <a:buNone/>
              <a:defRPr sz="1200"/>
            </a:lvl3pPr>
            <a:lvl4pPr marL="1371430" indent="0">
              <a:buNone/>
              <a:defRPr sz="1067"/>
            </a:lvl4pPr>
            <a:lvl5pPr marL="1828573" indent="0">
              <a:buNone/>
              <a:defRPr sz="1067"/>
            </a:lvl5pPr>
            <a:lvl6pPr marL="2285718" indent="0">
              <a:buNone/>
              <a:defRPr sz="1067"/>
            </a:lvl6pPr>
            <a:lvl7pPr marL="2742858" indent="0">
              <a:buNone/>
              <a:defRPr sz="1067"/>
            </a:lvl7pPr>
            <a:lvl8pPr marL="3200000" indent="0">
              <a:buNone/>
              <a:defRPr sz="1067"/>
            </a:lvl8pPr>
            <a:lvl9pPr marL="3657143" indent="0">
              <a:buNone/>
              <a:defRPr sz="1067"/>
            </a:lvl9pPr>
          </a:lstStyle>
          <a:p>
            <a:pPr lvl="0"/>
            <a:r>
              <a:rPr lang="de-DE" noProof="0"/>
              <a:t>Mastertextformat bearbeiten</a:t>
            </a:r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A12C8F18-4741-03DA-3F19-FC0858FBF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441326"/>
            <a:ext cx="9037637" cy="111601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de-DE" noProof="0"/>
              <a:t>Mastertitelformat bearbeiten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5753836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Zwei Spal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35361" y="449032"/>
            <a:ext cx="9037240" cy="1108307"/>
          </a:xfrm>
          <a:prstGeom prst="rect">
            <a:avLst/>
          </a:prstGeom>
        </p:spPr>
        <p:txBody>
          <a:bodyPr anchor="ctr"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335360" y="1665288"/>
            <a:ext cx="5664629" cy="464403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92012" y="1665288"/>
            <a:ext cx="5664629" cy="464403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1913178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hyperlink" Target="http://www.db-berater.de/" TargetMode="External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354107" y="450852"/>
            <a:ext cx="9018492" cy="1102353"/>
          </a:xfrm>
          <a:prstGeom prst="rect">
            <a:avLst/>
          </a:prstGeom>
        </p:spPr>
        <p:txBody>
          <a:bodyPr vert="horz" lIns="68579" tIns="34289" rIns="68579" bIns="34289" rtlCol="0" anchor="ctr">
            <a:normAutofit/>
          </a:bodyPr>
          <a:lstStyle/>
          <a:p>
            <a:r>
              <a:rPr lang="en-US" noProof="0" dirty="0" err="1"/>
              <a:t>Titelmasterformat</a:t>
            </a:r>
            <a:r>
              <a:rPr lang="en-US" noProof="0" dirty="0"/>
              <a:t> </a:t>
            </a:r>
            <a:r>
              <a:rPr lang="en-US" noProof="0" dirty="0" err="1"/>
              <a:t>durch</a:t>
            </a:r>
            <a:r>
              <a:rPr lang="en-US" noProof="0" dirty="0"/>
              <a:t> </a:t>
            </a:r>
            <a:r>
              <a:rPr lang="en-US" noProof="0" dirty="0" err="1"/>
              <a:t>Klicken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54107" y="1665290"/>
            <a:ext cx="11490063" cy="4571999"/>
          </a:xfrm>
          <a:prstGeom prst="rect">
            <a:avLst/>
          </a:prstGeom>
        </p:spPr>
        <p:txBody>
          <a:bodyPr vert="horz" lIns="68579" tIns="34289" rIns="68579" bIns="34289" rtlCol="0">
            <a:normAutofit/>
          </a:bodyPr>
          <a:lstStyle/>
          <a:p>
            <a:pPr lvl="0"/>
            <a:r>
              <a:rPr lang="en-US" noProof="0" dirty="0" err="1"/>
              <a:t>Textmasterformat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  <a:p>
            <a:pPr lvl="1"/>
            <a:r>
              <a:rPr lang="en-US" noProof="0" dirty="0" err="1"/>
              <a:t>Zweite</a:t>
            </a:r>
            <a:r>
              <a:rPr lang="en-US" noProof="0" dirty="0"/>
              <a:t> Ebene</a:t>
            </a:r>
          </a:p>
          <a:p>
            <a:pPr lvl="2"/>
            <a:r>
              <a:rPr lang="en-US" noProof="0" dirty="0" err="1"/>
              <a:t>Dritte</a:t>
            </a:r>
            <a:r>
              <a:rPr lang="en-US" noProof="0" dirty="0"/>
              <a:t> Ebene</a:t>
            </a:r>
          </a:p>
          <a:p>
            <a:pPr lvl="3"/>
            <a:r>
              <a:rPr lang="en-US" noProof="0" dirty="0" err="1"/>
              <a:t>Vierte</a:t>
            </a:r>
            <a:r>
              <a:rPr lang="en-US" noProof="0" dirty="0"/>
              <a:t> Ebene</a:t>
            </a:r>
          </a:p>
          <a:p>
            <a:pPr lvl="4"/>
            <a:r>
              <a:rPr lang="en-US" noProof="0" dirty="0" err="1"/>
              <a:t>Fünfte</a:t>
            </a:r>
            <a:r>
              <a:rPr lang="en-US" noProof="0" dirty="0"/>
              <a:t> Ebene</a:t>
            </a:r>
          </a:p>
        </p:txBody>
      </p:sp>
      <p:sp>
        <p:nvSpPr>
          <p:cNvPr id="4" name="Textfeld 3"/>
          <p:cNvSpPr txBox="1"/>
          <p:nvPr/>
        </p:nvSpPr>
        <p:spPr>
          <a:xfrm>
            <a:off x="9372600" y="450848"/>
            <a:ext cx="2471568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 noProof="0" dirty="0">
                <a:solidFill>
                  <a:schemeClr val="accent1"/>
                </a:solidFill>
                <a:latin typeface="Calibri" panose="020F0502020204030204" pitchFamily="34" charset="0"/>
              </a:rPr>
              <a:t>db </a:t>
            </a:r>
            <a:r>
              <a:rPr lang="en-US" sz="2400" b="1" noProof="0" dirty="0">
                <a:latin typeface="Calibri" panose="020F0502020204030204" pitchFamily="34" charset="0"/>
              </a:rPr>
              <a:t>Berater GmbH</a:t>
            </a:r>
          </a:p>
          <a:p>
            <a:pPr algn="r"/>
            <a:r>
              <a:rPr lang="en-US" sz="1000" b="1" noProof="0" dirty="0" err="1"/>
              <a:t>Planung</a:t>
            </a:r>
            <a:r>
              <a:rPr lang="en-US" sz="1000" b="1" noProof="0" dirty="0"/>
              <a:t> – Installation</a:t>
            </a:r>
            <a:r>
              <a:rPr lang="en-US" sz="1000" b="1" baseline="0" noProof="0" dirty="0"/>
              <a:t> – </a:t>
            </a:r>
            <a:r>
              <a:rPr lang="en-US" sz="1000" b="1" baseline="0" noProof="0" dirty="0" err="1"/>
              <a:t>Optimierung</a:t>
            </a:r>
            <a:br>
              <a:rPr lang="en-US" sz="1000" b="1" baseline="0" noProof="0" dirty="0"/>
            </a:br>
            <a:br>
              <a:rPr lang="en-US" sz="1000" b="1" baseline="0" noProof="0" dirty="0"/>
            </a:br>
            <a:endParaRPr lang="en-US" sz="1000" b="1" noProof="0" dirty="0"/>
          </a:p>
          <a:p>
            <a:pPr algn="r"/>
            <a:r>
              <a:rPr lang="en-US" sz="1000" b="1" noProof="0" dirty="0">
                <a:hlinkClick r:id="rId8"/>
              </a:rPr>
              <a:t>http://www.db-berater.de</a:t>
            </a:r>
            <a:endParaRPr lang="en-US" sz="1000" b="1" noProof="0" dirty="0"/>
          </a:p>
          <a:p>
            <a:pPr algn="r"/>
            <a:r>
              <a:rPr lang="en-US" sz="1000" b="1" noProof="0" dirty="0"/>
              <a:t>info@db-berater.de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CE3090C9-CD56-60CA-9231-B8662A341995}"/>
              </a:ext>
            </a:extLst>
          </p:cNvPr>
          <p:cNvSpPr/>
          <p:nvPr/>
        </p:nvSpPr>
        <p:spPr>
          <a:xfrm>
            <a:off x="0" y="6309320"/>
            <a:ext cx="12192000" cy="548680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8" name="Textfeld 7"/>
          <p:cNvSpPr txBox="1"/>
          <p:nvPr/>
        </p:nvSpPr>
        <p:spPr>
          <a:xfrm>
            <a:off x="9648395" y="6429773"/>
            <a:ext cx="22962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b="1" noProof="0" dirty="0">
                <a:solidFill>
                  <a:schemeClr val="bg1"/>
                </a:solidFill>
              </a:rPr>
              <a:t>© db</a:t>
            </a:r>
            <a:r>
              <a:rPr lang="en-US" sz="1200" b="1" baseline="0" noProof="0" dirty="0">
                <a:solidFill>
                  <a:schemeClr val="bg1"/>
                </a:solidFill>
              </a:rPr>
              <a:t> Berater GmbH (</a:t>
            </a:r>
            <a:fld id="{918F7804-3F46-47BC-B8F6-F601438D5C89}" type="datetimeyyyy">
              <a:rPr lang="en-US" sz="1200" b="1" baseline="0" noProof="0" smtClean="0">
                <a:solidFill>
                  <a:schemeClr val="bg1"/>
                </a:solidFill>
              </a:rPr>
              <a:t>2025</a:t>
            </a:fld>
            <a:r>
              <a:rPr lang="en-US" sz="1200" b="1" baseline="0" noProof="0" dirty="0">
                <a:solidFill>
                  <a:schemeClr val="bg1"/>
                </a:solidFill>
              </a:rPr>
              <a:t>)</a:t>
            </a:r>
            <a:endParaRPr lang="en-US" sz="1200" b="1" noProof="0" dirty="0">
              <a:solidFill>
                <a:schemeClr val="bg1"/>
              </a:solidFill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290584" y="6429773"/>
            <a:ext cx="48453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noProof="0" dirty="0">
                <a:solidFill>
                  <a:schemeClr val="bg2"/>
                </a:solidFill>
              </a:rPr>
              <a:t>Author</a:t>
            </a:r>
            <a:r>
              <a:rPr lang="en-US" sz="1200" b="1" noProof="0" dirty="0">
                <a:solidFill>
                  <a:schemeClr val="bg1"/>
                </a:solidFill>
              </a:rPr>
              <a:t>: Uwe Ricken (Data Platform MVP / MCM)</a:t>
            </a:r>
          </a:p>
        </p:txBody>
      </p:sp>
    </p:spTree>
    <p:extLst>
      <p:ext uri="{BB962C8B-B14F-4D97-AF65-F5344CB8AC3E}">
        <p14:creationId xmlns:p14="http://schemas.microsoft.com/office/powerpoint/2010/main" val="30962806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</p:sldLayoutIdLst>
  <p:txStyles>
    <p:titleStyle>
      <a:lvl1pPr algn="l" defTabSz="914309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rgbClr val="5B9BD5"/>
          </a:solidFill>
          <a:latin typeface="+mj-lt"/>
          <a:ea typeface="+mj-ea"/>
          <a:cs typeface="+mj-cs"/>
        </a:defRPr>
      </a:lvl1pPr>
    </p:titleStyle>
    <p:bodyStyle>
      <a:lvl1pPr marL="228578" indent="-228578" algn="l" defTabSz="9143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34" indent="-228578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886" indent="-228578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040" indent="-228578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195" indent="-228578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349" indent="-228578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6pPr>
      <a:lvl7pPr marL="2971504" indent="-228578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7pPr>
      <a:lvl8pPr marL="3428658" indent="-228578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8pPr>
      <a:lvl9pPr marL="3885814" indent="-228578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309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1pPr>
      <a:lvl2pPr marL="457155" algn="l" defTabSz="914309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914309" algn="l" defTabSz="914309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3pPr>
      <a:lvl4pPr marL="1371464" algn="l" defTabSz="914309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4pPr>
      <a:lvl5pPr marL="1828618" algn="l" defTabSz="914309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5pPr>
      <a:lvl6pPr marL="2285774" algn="l" defTabSz="914309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6pPr>
      <a:lvl7pPr marL="2742926" algn="l" defTabSz="914309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7pPr>
      <a:lvl8pPr marL="3200080" algn="l" defTabSz="914309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8pPr>
      <a:lvl9pPr marL="3657235" algn="l" defTabSz="914309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db-berater.de/downloads/ERP_Demo_2012.bak" TargetMode="External"/><Relationship Id="rId2" Type="http://schemas.openxmlformats.org/officeDocument/2006/relationships/hyperlink" Target="https://github.com/db-berater/partitioning-for-beginners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o.microsoft.com/fwlink/?linkid=2220149&amp;clcid=0x407&amp;culture=de-de&amp;country=de" TargetMode="External"/><Relationship Id="rId4" Type="http://schemas.openxmlformats.org/officeDocument/2006/relationships/hyperlink" Target="https://github.com/ErikEJ/SqlQueryStress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hyperlink" Target="mailto:uwe.ricken@db-berater.de" TargetMode="External"/><Relationship Id="rId7" Type="http://schemas.openxmlformats.org/officeDocument/2006/relationships/image" Target="../media/image3.jpg"/><Relationship Id="rId2" Type="http://schemas.openxmlformats.org/officeDocument/2006/relationships/hyperlink" Target="http://www.db-berater.de/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5" Type="http://schemas.openxmlformats.org/officeDocument/2006/relationships/hyperlink" Target="https://bsky.app/profile/sqlbambi.bsky.social" TargetMode="External"/><Relationship Id="rId4" Type="http://schemas.openxmlformats.org/officeDocument/2006/relationships/hyperlink" Target="http://www.sqlmaster.de/" TargetMode="External"/><Relationship Id="rId9" Type="http://schemas.openxmlformats.org/officeDocument/2006/relationships/image" Target="../media/image5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-db--berater-de.translate.goog/2024/10/debunking-myths-about-partitioning-in-microsoft-sql-server/?_x_tr_sl=de&amp;_x_tr_tl=en&amp;_x_tr_hl=de&amp;_x_tr_pto=wapp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-db--berater-de.translate.goog/2024/10/debunking-myths-about-partitioning-in-microsoft-sql-server/?_x_tr_sl=de&amp;_x_tr_tl=en&amp;_x_tr_hl=de&amp;_x_tr_pto=wapp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Partitioning for Beginners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with Microsoft SQL Server</a:t>
            </a:r>
            <a:br>
              <a:rPr lang="en-US" dirty="0"/>
            </a:br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715995B-9B35-F236-3C2A-C035490B0B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887" y="368300"/>
            <a:ext cx="1257300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9936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42B3D460-AB87-D1B6-68D6-88C07CC3F7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678741"/>
            <a:ext cx="5761040" cy="4558548"/>
          </a:xfrm>
        </p:spPr>
        <p:txBody>
          <a:bodyPr>
            <a:norm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SELECT </a:t>
            </a:r>
            <a:r>
              <a:rPr lang="en-US" sz="1400" dirty="0">
                <a:solidFill>
                  <a:srgbClr val="FF00FF"/>
                </a:solidFill>
                <a:latin typeface="Consolas" panose="020B0609020204030204" pitchFamily="49" charset="0"/>
              </a:rPr>
              <a:t>DATE_BUCKET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FF00FF"/>
                </a:solidFill>
                <a:latin typeface="Consolas" panose="020B0609020204030204" pitchFamily="49" charset="0"/>
              </a:rPr>
              <a:t>YEAR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1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o_orderdate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AS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order_year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b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sz="1400" dirty="0">
                <a:solidFill>
                  <a:srgbClr val="FF00FF"/>
                </a:solidFill>
                <a:latin typeface="Consolas" panose="020B0609020204030204" pitchFamily="49" charset="0"/>
              </a:rPr>
              <a:t>COUNT_BIG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(*)                   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AS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order_records</a:t>
            </a:r>
            <a:b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FROM  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dbo</a:t>
            </a:r>
            <a:r>
              <a:rPr lang="en-US" sz="14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orders</a:t>
            </a:r>
            <a:b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GROUP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b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sz="1400" dirty="0">
                <a:solidFill>
                  <a:srgbClr val="FF00FF"/>
                </a:solidFill>
                <a:latin typeface="Consolas" panose="020B0609020204030204" pitchFamily="49" charset="0"/>
              </a:rPr>
              <a:t>DATE_BUCKET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FF00FF"/>
                </a:solidFill>
                <a:latin typeface="Consolas" panose="020B0609020204030204" pitchFamily="49" charset="0"/>
              </a:rPr>
              <a:t>YEAR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1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o_orderdate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b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ORDER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b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sz="1400" dirty="0">
                <a:solidFill>
                  <a:srgbClr val="FF00FF"/>
                </a:solidFill>
                <a:latin typeface="Consolas" panose="020B0609020204030204" pitchFamily="49" charset="0"/>
              </a:rPr>
              <a:t>DATE_BUCKET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FF00FF"/>
                </a:solidFill>
                <a:latin typeface="Consolas" panose="020B0609020204030204" pitchFamily="49" charset="0"/>
              </a:rPr>
              <a:t>YEAR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1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o_orderdate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b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OPTION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MAXDOP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4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);</a:t>
            </a:r>
            <a:endParaRPr lang="en-US" sz="1400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1729B0B0-CF35-ADDE-14AE-5692859614C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Benefits</a:t>
            </a:r>
          </a:p>
          <a:p>
            <a:pPr lvl="1"/>
            <a:r>
              <a:rPr lang="en-US" dirty="0"/>
              <a:t>Partition Elimination</a:t>
            </a:r>
            <a:br>
              <a:rPr lang="en-US" dirty="0"/>
            </a:br>
            <a:r>
              <a:rPr lang="en-US" b="1" dirty="0">
                <a:solidFill>
                  <a:srgbClr val="FF0000"/>
                </a:solidFill>
              </a:rPr>
              <a:t>requires always the partition key as a predicate in your query</a:t>
            </a:r>
          </a:p>
          <a:p>
            <a:r>
              <a:rPr lang="en-US" dirty="0"/>
              <a:t>Drawbacks</a:t>
            </a:r>
          </a:p>
          <a:p>
            <a:pPr lvl="1"/>
            <a:r>
              <a:rPr lang="en-US" dirty="0"/>
              <a:t>Queries against partitioned tables will run slowly when it comes to aggregations</a:t>
            </a:r>
            <a:br>
              <a:rPr lang="en-US" dirty="0"/>
            </a:br>
            <a:r>
              <a:rPr lang="en-US" dirty="0"/>
              <a:t>If the partition key is not a predicate for your Nonaligned you will always suffer from FULL SCAN operations.</a:t>
            </a:r>
          </a:p>
          <a:p>
            <a:pPr lvl="1"/>
            <a:r>
              <a:rPr lang="en-US" dirty="0"/>
              <a:t>Indexes will be created as aligned indexes as default. This can cause problem when you run queries against it without knowing this! </a:t>
            </a:r>
          </a:p>
          <a:p>
            <a:pPr lvl="1"/>
            <a:r>
              <a:rPr lang="en-US" dirty="0"/>
              <a:t>Nonaligned indexes avoid optimized handling of data management!</a:t>
            </a:r>
          </a:p>
          <a:p>
            <a:pPr marL="742905" lvl="1" indent="-285750">
              <a:buFontTx/>
              <a:buChar char="-"/>
            </a:pPr>
            <a:r>
              <a:rPr lang="en-US" dirty="0"/>
              <a:t>LOCK ESCALATION</a:t>
            </a:r>
          </a:p>
          <a:p>
            <a:pPr marL="742905" lvl="1" indent="-285750">
              <a:buFontTx/>
              <a:buChar char="-"/>
            </a:pPr>
            <a:r>
              <a:rPr lang="en-US" dirty="0"/>
              <a:t>Partition Switch IN/OUT</a:t>
            </a:r>
          </a:p>
          <a:p>
            <a:pPr marL="742905" lvl="1" indent="-285750">
              <a:buFontTx/>
              <a:buChar char="-"/>
            </a:pPr>
            <a:r>
              <a:rPr lang="en-US" dirty="0"/>
              <a:t>Partition MERGE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2F4A2A08-32DD-D426-D1C9-1DBF1B7D07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Benefits / drawbacks of partitioned tables!</a:t>
            </a:r>
          </a:p>
        </p:txBody>
      </p: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60CD167C-541A-6445-AF9A-2CE7FD657D00}"/>
              </a:ext>
            </a:extLst>
          </p:cNvPr>
          <p:cNvGrpSpPr/>
          <p:nvPr/>
        </p:nvGrpSpPr>
        <p:grpSpPr>
          <a:xfrm>
            <a:off x="6096000" y="4221088"/>
            <a:ext cx="5724525" cy="1825067"/>
            <a:chOff x="5368064" y="3958014"/>
            <a:chExt cx="6452461" cy="2088141"/>
          </a:xfrm>
        </p:grpSpPr>
        <p:grpSp>
          <p:nvGrpSpPr>
            <p:cNvPr id="9" name="Gruppieren 8">
              <a:extLst>
                <a:ext uri="{FF2B5EF4-FFF2-40B4-BE49-F238E27FC236}">
                  <a16:creationId xmlns:a16="http://schemas.microsoft.com/office/drawing/2014/main" id="{3B1E6604-AE22-8E7E-F4D0-F6CA345B4E00}"/>
                </a:ext>
              </a:extLst>
            </p:cNvPr>
            <p:cNvGrpSpPr/>
            <p:nvPr/>
          </p:nvGrpSpPr>
          <p:grpSpPr>
            <a:xfrm>
              <a:off x="5368064" y="3958014"/>
              <a:ext cx="6452461" cy="2088141"/>
              <a:chOff x="5368064" y="3958014"/>
              <a:chExt cx="6452461" cy="2088141"/>
            </a:xfrm>
          </p:grpSpPr>
          <p:pic>
            <p:nvPicPr>
              <p:cNvPr id="3" name="Grafik 2">
                <a:extLst>
                  <a:ext uri="{FF2B5EF4-FFF2-40B4-BE49-F238E27FC236}">
                    <a16:creationId xmlns:a16="http://schemas.microsoft.com/office/drawing/2014/main" id="{C6C4A099-173C-6171-4875-880D6BDF62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368064" y="3958014"/>
                <a:ext cx="6452461" cy="1881780"/>
              </a:xfrm>
              <a:prstGeom prst="rect">
                <a:avLst/>
              </a:prstGeom>
            </p:spPr>
          </p:pic>
          <p:pic>
            <p:nvPicPr>
              <p:cNvPr id="8" name="Grafik 7">
                <a:extLst>
                  <a:ext uri="{FF2B5EF4-FFF2-40B4-BE49-F238E27FC236}">
                    <a16:creationId xmlns:a16="http://schemas.microsoft.com/office/drawing/2014/main" id="{30E603E1-115B-A9DD-5212-D1DB9B9AB0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029046" y="5179259"/>
                <a:ext cx="3791479" cy="866896"/>
              </a:xfrm>
              <a:prstGeom prst="rect">
                <a:avLst/>
              </a:prstGeom>
            </p:spPr>
          </p:pic>
        </p:grpSp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7E2D9D60-8541-FF19-9958-0AA81A81130A}"/>
                </a:ext>
              </a:extLst>
            </p:cNvPr>
            <p:cNvSpPr/>
            <p:nvPr/>
          </p:nvSpPr>
          <p:spPr>
            <a:xfrm>
              <a:off x="8029046" y="5361140"/>
              <a:ext cx="3791479" cy="400833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02742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Working with Partitioning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dirty="0"/>
              <a:t>Components of Partitioning</a:t>
            </a:r>
          </a:p>
        </p:txBody>
      </p:sp>
    </p:spTree>
    <p:extLst>
      <p:ext uri="{BB962C8B-B14F-4D97-AF65-F5344CB8AC3E}">
        <p14:creationId xmlns:p14="http://schemas.microsoft.com/office/powerpoint/2010/main" val="32944500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CA2EAE3-3A69-4A88-9195-EBE4F78715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Components of Partitioning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787396CE-D654-0583-02AC-477B884ECAB5}"/>
                  </a:ext>
                </a:extLst>
              </p:cNvPr>
              <p:cNvSpPr txBox="1"/>
              <p:nvPr/>
            </p:nvSpPr>
            <p:spPr>
              <a:xfrm>
                <a:off x="426493" y="1695735"/>
                <a:ext cx="1035092" cy="11079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72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72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720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sz="7200" dirty="0"/>
              </a:p>
            </p:txBody>
          </p:sp>
        </mc:Choice>
        <mc:Fallback xmlns="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787396CE-D654-0583-02AC-477B884ECA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493" y="1695735"/>
                <a:ext cx="1035092" cy="110799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feld 5">
            <a:extLst>
              <a:ext uri="{FF2B5EF4-FFF2-40B4-BE49-F238E27FC236}">
                <a16:creationId xmlns:a16="http://schemas.microsoft.com/office/drawing/2014/main" id="{E5F2B5C5-6594-B535-198F-A2F7D8D23BAD}"/>
              </a:ext>
            </a:extLst>
          </p:cNvPr>
          <p:cNvSpPr txBox="1"/>
          <p:nvPr/>
        </p:nvSpPr>
        <p:spPr>
          <a:xfrm>
            <a:off x="1364776" y="1876566"/>
            <a:ext cx="3637128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Partition Function</a:t>
            </a:r>
          </a:p>
          <a:p>
            <a:endParaRPr lang="en-US" dirty="0"/>
          </a:p>
          <a:p>
            <a:r>
              <a:rPr lang="en-US" sz="1400" b="0" i="0" dirty="0">
                <a:solidFill>
                  <a:srgbClr val="252525"/>
                </a:solidFill>
                <a:effectLst/>
                <a:latin typeface="Segoe UI" panose="020B0502040204020203" pitchFamily="34" charset="0"/>
              </a:rPr>
              <a:t>A partition function is a function that maps the rows of a partitioned table into partitions based on the values of a partitioning column.</a:t>
            </a:r>
            <a:endParaRPr lang="en-US" sz="1400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AFCEAB38-40D1-91B9-4CC6-145A71FDDA6B}"/>
              </a:ext>
            </a:extLst>
          </p:cNvPr>
          <p:cNvSpPr txBox="1"/>
          <p:nvPr/>
        </p:nvSpPr>
        <p:spPr>
          <a:xfrm>
            <a:off x="1364776" y="3429000"/>
            <a:ext cx="3643952" cy="83099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CREATE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PARTITION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pf_demo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RANGE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FF0000"/>
                </a:solidFill>
                <a:latin typeface="Consolas" panose="020B0609020204030204" pitchFamily="49" charset="0"/>
              </a:rPr>
              <a:t>RIGHT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VALUES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1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10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100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);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GO</a:t>
            </a:r>
            <a:endParaRPr lang="en-US" sz="1200" dirty="0"/>
          </a:p>
        </p:txBody>
      </p:sp>
      <p:graphicFrame>
        <p:nvGraphicFramePr>
          <p:cNvPr id="8" name="Tabelle 7">
            <a:extLst>
              <a:ext uri="{FF2B5EF4-FFF2-40B4-BE49-F238E27FC236}">
                <a16:creationId xmlns:a16="http://schemas.microsoft.com/office/drawing/2014/main" id="{EEF8466B-B5DE-D934-B2C7-02366A8035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5544589"/>
              </p:ext>
            </p:extLst>
          </p:nvPr>
        </p:nvGraphicFramePr>
        <p:xfrm>
          <a:off x="6096000" y="1876566"/>
          <a:ext cx="4255827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8609">
                  <a:extLst>
                    <a:ext uri="{9D8B030D-6E8A-4147-A177-3AD203B41FA5}">
                      <a16:colId xmlns:a16="http://schemas.microsoft.com/office/drawing/2014/main" val="1189016768"/>
                    </a:ext>
                  </a:extLst>
                </a:gridCol>
                <a:gridCol w="1418609">
                  <a:extLst>
                    <a:ext uri="{9D8B030D-6E8A-4147-A177-3AD203B41FA5}">
                      <a16:colId xmlns:a16="http://schemas.microsoft.com/office/drawing/2014/main" val="311382439"/>
                    </a:ext>
                  </a:extLst>
                </a:gridCol>
                <a:gridCol w="1418609">
                  <a:extLst>
                    <a:ext uri="{9D8B030D-6E8A-4147-A177-3AD203B41FA5}">
                      <a16:colId xmlns:a16="http://schemas.microsoft.com/office/drawing/2014/main" val="17853070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partition_id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min 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max 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30196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∞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90285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93118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08859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∞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1029309"/>
                  </a:ext>
                </a:extLst>
              </a:tr>
            </a:tbl>
          </a:graphicData>
        </a:graphic>
      </p:graphicFrame>
      <p:sp>
        <p:nvSpPr>
          <p:cNvPr id="9" name="Textfeld 8">
            <a:extLst>
              <a:ext uri="{FF2B5EF4-FFF2-40B4-BE49-F238E27FC236}">
                <a16:creationId xmlns:a16="http://schemas.microsoft.com/office/drawing/2014/main" id="{D952BDE4-52DD-B5A4-63DF-AC214A30E84D}"/>
              </a:ext>
            </a:extLst>
          </p:cNvPr>
          <p:cNvSpPr txBox="1"/>
          <p:nvPr/>
        </p:nvSpPr>
        <p:spPr>
          <a:xfrm>
            <a:off x="1364776" y="4598158"/>
            <a:ext cx="3643952" cy="83099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de-DE"/>
            </a:defPPr>
            <a:lvl1pPr>
              <a:defRPr sz="1200">
                <a:solidFill>
                  <a:srgbClr val="0000FF"/>
                </a:solidFill>
                <a:latin typeface="Consolas" panose="020B0609020204030204" pitchFamily="49" charset="0"/>
              </a:defRPr>
            </a:lvl1pPr>
          </a:lstStyle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CREATE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PARTITION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pf_demo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RANGE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FF0000"/>
                </a:solidFill>
                <a:latin typeface="Consolas" panose="020B0609020204030204" pitchFamily="49" charset="0"/>
              </a:rPr>
              <a:t>LEFT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VALUES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1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10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100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);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GO</a:t>
            </a:r>
            <a:endParaRPr lang="en-US" sz="1200" dirty="0"/>
          </a:p>
        </p:txBody>
      </p:sp>
      <p:graphicFrame>
        <p:nvGraphicFramePr>
          <p:cNvPr id="10" name="Tabelle 9">
            <a:extLst>
              <a:ext uri="{FF2B5EF4-FFF2-40B4-BE49-F238E27FC236}">
                <a16:creationId xmlns:a16="http://schemas.microsoft.com/office/drawing/2014/main" id="{997D4ADC-577C-38BA-3734-7423D771C7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0667412"/>
              </p:ext>
            </p:extLst>
          </p:nvPr>
        </p:nvGraphicFramePr>
        <p:xfrm>
          <a:off x="6096000" y="4362733"/>
          <a:ext cx="4255827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8609">
                  <a:extLst>
                    <a:ext uri="{9D8B030D-6E8A-4147-A177-3AD203B41FA5}">
                      <a16:colId xmlns:a16="http://schemas.microsoft.com/office/drawing/2014/main" val="1189016768"/>
                    </a:ext>
                  </a:extLst>
                </a:gridCol>
                <a:gridCol w="1418609">
                  <a:extLst>
                    <a:ext uri="{9D8B030D-6E8A-4147-A177-3AD203B41FA5}">
                      <a16:colId xmlns:a16="http://schemas.microsoft.com/office/drawing/2014/main" val="311382439"/>
                    </a:ext>
                  </a:extLst>
                </a:gridCol>
                <a:gridCol w="1418609">
                  <a:extLst>
                    <a:ext uri="{9D8B030D-6E8A-4147-A177-3AD203B41FA5}">
                      <a16:colId xmlns:a16="http://schemas.microsoft.com/office/drawing/2014/main" val="17853070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partition_id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min 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max 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30196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 </a:t>
                      </a:r>
                      <a:r>
                        <a:rPr lang="de-DE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∞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90285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93118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08859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∞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1029309"/>
                  </a:ext>
                </a:extLst>
              </a:tr>
            </a:tbl>
          </a:graphicData>
        </a:graphic>
      </p:graphicFrame>
      <p:cxnSp>
        <p:nvCxnSpPr>
          <p:cNvPr id="12" name="Verbinder: gewinkelt 11">
            <a:extLst>
              <a:ext uri="{FF2B5EF4-FFF2-40B4-BE49-F238E27FC236}">
                <a16:creationId xmlns:a16="http://schemas.microsoft.com/office/drawing/2014/main" id="{5DBAF911-DC63-1F75-E8FE-29D261E1B923}"/>
              </a:ext>
            </a:extLst>
          </p:cNvPr>
          <p:cNvCxnSpPr>
            <a:stCxn id="7" idx="3"/>
            <a:endCxn id="8" idx="1"/>
          </p:cNvCxnSpPr>
          <p:nvPr/>
        </p:nvCxnSpPr>
        <p:spPr>
          <a:xfrm flipV="1">
            <a:off x="5008728" y="2803666"/>
            <a:ext cx="1087272" cy="1040833"/>
          </a:xfrm>
          <a:prstGeom prst="bentConnector3">
            <a:avLst/>
          </a:prstGeom>
          <a:ln w="1270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Verbinder: gewinkelt 13">
            <a:extLst>
              <a:ext uri="{FF2B5EF4-FFF2-40B4-BE49-F238E27FC236}">
                <a16:creationId xmlns:a16="http://schemas.microsoft.com/office/drawing/2014/main" id="{C7E30E7C-4494-11B1-304E-67654C7599A8}"/>
              </a:ext>
            </a:extLst>
          </p:cNvPr>
          <p:cNvCxnSpPr>
            <a:stCxn id="9" idx="3"/>
            <a:endCxn id="10" idx="1"/>
          </p:cNvCxnSpPr>
          <p:nvPr/>
        </p:nvCxnSpPr>
        <p:spPr>
          <a:xfrm>
            <a:off x="5008728" y="5013657"/>
            <a:ext cx="1087272" cy="276176"/>
          </a:xfrm>
          <a:prstGeom prst="bentConnector3">
            <a:avLst/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feld 16">
            <a:extLst>
              <a:ext uri="{FF2B5EF4-FFF2-40B4-BE49-F238E27FC236}">
                <a16:creationId xmlns:a16="http://schemas.microsoft.com/office/drawing/2014/main" id="{AF3E7BFB-A2BB-25B6-9E48-CF7E4D625317}"/>
              </a:ext>
            </a:extLst>
          </p:cNvPr>
          <p:cNvSpPr txBox="1"/>
          <p:nvPr/>
        </p:nvSpPr>
        <p:spPr>
          <a:xfrm>
            <a:off x="371476" y="6642556"/>
            <a:ext cx="114855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 dirty="0">
                <a:solidFill>
                  <a:srgbClr val="FF0000"/>
                </a:solidFill>
                <a:latin typeface="Lucida Console" panose="020B0609040504020204" pitchFamily="49" charset="0"/>
              </a:rPr>
              <a:t>03 - components of partitioning</a:t>
            </a:r>
            <a:r>
              <a:rPr lang="en-US" sz="800" b="1" dirty="0">
                <a:solidFill>
                  <a:schemeClr val="accent5"/>
                </a:solidFill>
                <a:latin typeface="Lucida Console" panose="020B0609040504020204" pitchFamily="49" charset="0"/>
              </a:rPr>
              <a:t>/01 - partition </a:t>
            </a:r>
            <a:r>
              <a:rPr lang="en-US" sz="800" b="1" dirty="0" err="1">
                <a:solidFill>
                  <a:schemeClr val="accent5"/>
                </a:solidFill>
                <a:latin typeface="Lucida Console" panose="020B0609040504020204" pitchFamily="49" charset="0"/>
              </a:rPr>
              <a:t>function.sql</a:t>
            </a:r>
            <a:endParaRPr lang="en-US" sz="800" b="1" dirty="0">
              <a:solidFill>
                <a:schemeClr val="accent5"/>
              </a:solidFill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4370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1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4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4CBEFB-AAD7-4393-941E-46AE820B49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Partition Ranges</a:t>
            </a:r>
            <a:br>
              <a:rPr lang="en-US" dirty="0"/>
            </a:br>
            <a:r>
              <a:rPr lang="en-US" sz="1800" dirty="0">
                <a:solidFill>
                  <a:schemeClr val="tx1"/>
                </a:solidFill>
              </a:rPr>
              <a:t>Partition Function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A8D03054-6099-4743-92C9-8B06ED27844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Partition functions are created as either </a:t>
            </a:r>
            <a:r>
              <a:rPr lang="en-US" b="1" dirty="0">
                <a:solidFill>
                  <a:srgbClr val="FF0000"/>
                </a:solidFill>
              </a:rPr>
              <a:t>range left </a:t>
            </a:r>
            <a:r>
              <a:rPr lang="en-US" dirty="0"/>
              <a:t>or </a:t>
            </a:r>
            <a:r>
              <a:rPr lang="en-US" b="1" dirty="0">
                <a:solidFill>
                  <a:schemeClr val="accent6"/>
                </a:solidFill>
              </a:rPr>
              <a:t>range right </a:t>
            </a:r>
            <a:r>
              <a:rPr lang="en-US" dirty="0"/>
              <a:t>to specify whether the boundary values belong to their left or right partitions:</a:t>
            </a:r>
          </a:p>
          <a:p>
            <a:endParaRPr lang="en-US" dirty="0"/>
          </a:p>
          <a:p>
            <a:pPr lvl="1"/>
            <a:r>
              <a:rPr lang="en-US" b="1" dirty="0">
                <a:solidFill>
                  <a:schemeClr val="accent6"/>
                </a:solidFill>
              </a:rPr>
              <a:t>Range left </a:t>
            </a:r>
            <a:r>
              <a:rPr lang="en-US" dirty="0"/>
              <a:t>means that the actual boundary value belongs to its left partition.</a:t>
            </a:r>
          </a:p>
          <a:p>
            <a:pPr lvl="1"/>
            <a:r>
              <a:rPr lang="en-US" dirty="0"/>
              <a:t>It is </a:t>
            </a:r>
            <a:r>
              <a:rPr lang="en-US" b="1" dirty="0"/>
              <a:t>the last value in the left partition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b="1" dirty="0">
                <a:solidFill>
                  <a:srgbClr val="FF0000"/>
                </a:solidFill>
              </a:rPr>
              <a:t>Range right </a:t>
            </a:r>
            <a:r>
              <a:rPr lang="en-US" dirty="0"/>
              <a:t>means that the actual boundary value belongs to its right partition</a:t>
            </a:r>
          </a:p>
          <a:p>
            <a:pPr lvl="1"/>
            <a:r>
              <a:rPr lang="en-US" dirty="0"/>
              <a:t>It is </a:t>
            </a:r>
            <a:r>
              <a:rPr lang="en-US" b="1" dirty="0"/>
              <a:t>the first value in the right partition.</a:t>
            </a:r>
            <a:endParaRPr lang="en-US" dirty="0"/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D7E093E1-183A-AA7C-5EFA-F91ED201165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354888" y="1700212"/>
            <a:ext cx="4465637" cy="4465637"/>
          </a:xfrm>
        </p:spPr>
      </p:pic>
    </p:spTree>
    <p:extLst>
      <p:ext uri="{BB962C8B-B14F-4D97-AF65-F5344CB8AC3E}">
        <p14:creationId xmlns:p14="http://schemas.microsoft.com/office/powerpoint/2010/main" val="11333625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16B9C2-0D65-2EA7-F655-F137CFAB0B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8668E183-D5F2-A8B2-64E9-68CD09B5B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Partition Functions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1936AAD6-F94C-076B-D190-7BD3B6ECAA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3181" y="1700213"/>
            <a:ext cx="4465637" cy="4465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546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10542D53-8A4C-7B5D-2DF0-F1ADAFE2C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Components of Partitioning</a:t>
            </a:r>
            <a:br>
              <a:rPr lang="en-US" dirty="0"/>
            </a:br>
            <a:r>
              <a:rPr lang="en-US" sz="1800" dirty="0">
                <a:solidFill>
                  <a:schemeClr val="tx1"/>
                </a:solidFill>
              </a:rPr>
              <a:t>Partition Schemes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00D55B1B-3840-9159-2B54-52412B78521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Distribution</a:t>
            </a:r>
          </a:p>
          <a:p>
            <a:pPr lvl="1"/>
            <a:r>
              <a:rPr lang="en-US" dirty="0"/>
              <a:t>A partition scheme defines how data is distributed across multiple partitions within a table or index based on a partition function. This helps in organizing large datasets for improved </a:t>
            </a:r>
            <a:r>
              <a:rPr lang="en-US" b="1" strike="sngStrike" dirty="0">
                <a:solidFill>
                  <a:srgbClr val="FF0000"/>
                </a:solidFill>
              </a:rPr>
              <a:t>query performance </a:t>
            </a:r>
            <a:r>
              <a:rPr lang="en-US" dirty="0"/>
              <a:t>and manageability.</a:t>
            </a:r>
          </a:p>
          <a:p>
            <a:r>
              <a:rPr lang="en-US" dirty="0"/>
              <a:t>Storage Management</a:t>
            </a:r>
          </a:p>
          <a:p>
            <a:pPr lvl="1"/>
            <a:r>
              <a:rPr lang="en-US" dirty="0"/>
              <a:t>It allows you to map partitions to specific filegroups, enabling efficient storage management and load balancing across different storage volumes.</a:t>
            </a:r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954BB20D-45BE-1945-328F-17965D560E8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348799" y="1700213"/>
            <a:ext cx="4471726" cy="4471726"/>
          </a:xfrm>
        </p:spPr>
      </p:pic>
    </p:spTree>
    <p:extLst>
      <p:ext uri="{BB962C8B-B14F-4D97-AF65-F5344CB8AC3E}">
        <p14:creationId xmlns:p14="http://schemas.microsoft.com/office/powerpoint/2010/main" val="6056804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B19850-1647-47F2-B86F-1F258CEE5F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Components of Partitioning</a:t>
            </a:r>
            <a:br>
              <a:rPr lang="en-US" dirty="0"/>
            </a:br>
            <a:r>
              <a:rPr lang="en-US" sz="1800" dirty="0">
                <a:solidFill>
                  <a:schemeClr val="tx1"/>
                </a:solidFill>
              </a:rPr>
              <a:t>Partition Schemes</a:t>
            </a:r>
            <a:endParaRPr lang="en-GB" sz="18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EA69FBD1-F58E-32C0-9E76-8BFCC8E921A1}"/>
                  </a:ext>
                </a:extLst>
              </p:cNvPr>
              <p:cNvSpPr txBox="1"/>
              <p:nvPr/>
            </p:nvSpPr>
            <p:spPr>
              <a:xfrm>
                <a:off x="426493" y="1695735"/>
                <a:ext cx="1035092" cy="11079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72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72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720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sz="7200" dirty="0"/>
              </a:p>
            </p:txBody>
          </p:sp>
        </mc:Choice>
        <mc:Fallback xmlns="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EA69FBD1-F58E-32C0-9E76-8BFCC8E921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493" y="1695735"/>
                <a:ext cx="1035092" cy="110799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feld 8">
            <a:extLst>
              <a:ext uri="{FF2B5EF4-FFF2-40B4-BE49-F238E27FC236}">
                <a16:creationId xmlns:a16="http://schemas.microsoft.com/office/drawing/2014/main" id="{6374397C-8816-ED9A-0C2D-696921DAEE02}"/>
              </a:ext>
            </a:extLst>
          </p:cNvPr>
          <p:cNvSpPr txBox="1"/>
          <p:nvPr/>
        </p:nvSpPr>
        <p:spPr>
          <a:xfrm>
            <a:off x="1364776" y="1876566"/>
            <a:ext cx="3637128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Partition Schema</a:t>
            </a:r>
          </a:p>
          <a:p>
            <a:endParaRPr lang="en-US" dirty="0"/>
          </a:p>
          <a:p>
            <a:r>
              <a:rPr lang="en-US" sz="1400" dirty="0"/>
              <a:t>A Partition Scheme is a database object that maps the partitions of a partition function to a set of one or many filegroups.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2C3ABEB0-1693-9373-7210-693B0B4BAF8D}"/>
              </a:ext>
            </a:extLst>
          </p:cNvPr>
          <p:cNvSpPr txBox="1"/>
          <p:nvPr/>
        </p:nvSpPr>
        <p:spPr>
          <a:xfrm>
            <a:off x="1364776" y="3429000"/>
            <a:ext cx="3643952" cy="83099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CREATE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PARTITION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pf_demo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RANGE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FF0000"/>
                </a:solidFill>
                <a:latin typeface="Consolas" panose="020B0609020204030204" pitchFamily="49" charset="0"/>
              </a:rPr>
              <a:t>RIGHT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VALUES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1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10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100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);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GO</a:t>
            </a:r>
            <a:endParaRPr lang="en-US" sz="1200" dirty="0"/>
          </a:p>
        </p:txBody>
      </p:sp>
      <p:graphicFrame>
        <p:nvGraphicFramePr>
          <p:cNvPr id="13" name="Tabelle 12">
            <a:extLst>
              <a:ext uri="{FF2B5EF4-FFF2-40B4-BE49-F238E27FC236}">
                <a16:creationId xmlns:a16="http://schemas.microsoft.com/office/drawing/2014/main" id="{FC1A41D2-6FDF-4933-FDEF-95C51EFFCA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6751432"/>
              </p:ext>
            </p:extLst>
          </p:nvPr>
        </p:nvGraphicFramePr>
        <p:xfrm>
          <a:off x="5386694" y="2917398"/>
          <a:ext cx="2399354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9677">
                  <a:extLst>
                    <a:ext uri="{9D8B030D-6E8A-4147-A177-3AD203B41FA5}">
                      <a16:colId xmlns:a16="http://schemas.microsoft.com/office/drawing/2014/main" val="1189016768"/>
                    </a:ext>
                  </a:extLst>
                </a:gridCol>
                <a:gridCol w="1199677">
                  <a:extLst>
                    <a:ext uri="{9D8B030D-6E8A-4147-A177-3AD203B41FA5}">
                      <a16:colId xmlns:a16="http://schemas.microsoft.com/office/drawing/2014/main" val="379126571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Key 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 err="1"/>
                        <a:t>partition_id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30196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&lt;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90285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33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&gt;=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93118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&gt;=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08859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&gt;= 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1029309"/>
                  </a:ext>
                </a:extLst>
              </a:tr>
            </a:tbl>
          </a:graphicData>
        </a:graphic>
      </p:graphicFrame>
      <p:cxnSp>
        <p:nvCxnSpPr>
          <p:cNvPr id="14" name="Verbinder: gewinkelt 13">
            <a:extLst>
              <a:ext uri="{FF2B5EF4-FFF2-40B4-BE49-F238E27FC236}">
                <a16:creationId xmlns:a16="http://schemas.microsoft.com/office/drawing/2014/main" id="{88C51BB5-D62F-E26D-149F-0B43FCA9B3E8}"/>
              </a:ext>
            </a:extLst>
          </p:cNvPr>
          <p:cNvCxnSpPr>
            <a:cxnSpLocks/>
            <a:stCxn id="12" idx="3"/>
            <a:endCxn id="13" idx="1"/>
          </p:cNvCxnSpPr>
          <p:nvPr/>
        </p:nvCxnSpPr>
        <p:spPr>
          <a:xfrm flipV="1">
            <a:off x="5008728" y="3844498"/>
            <a:ext cx="377966" cy="1"/>
          </a:xfrm>
          <a:prstGeom prst="bentConnector3">
            <a:avLst/>
          </a:prstGeom>
          <a:ln w="1270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9" name="Tabelle 18">
            <a:extLst>
              <a:ext uri="{FF2B5EF4-FFF2-40B4-BE49-F238E27FC236}">
                <a16:creationId xmlns:a16="http://schemas.microsoft.com/office/drawing/2014/main" id="{79030996-8240-66F2-EAEA-430B27CD96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9461280"/>
              </p:ext>
            </p:extLst>
          </p:nvPr>
        </p:nvGraphicFramePr>
        <p:xfrm>
          <a:off x="8566289" y="2917398"/>
          <a:ext cx="1884907" cy="185420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884907">
                  <a:extLst>
                    <a:ext uri="{9D8B030D-6E8A-4147-A177-3AD203B41FA5}">
                      <a16:colId xmlns:a16="http://schemas.microsoft.com/office/drawing/2014/main" val="37602601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Filegroup(s)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01674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scheme 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8810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scheme 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39447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scheme 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14228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scheme 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1004790"/>
                  </a:ext>
                </a:extLst>
              </a:tr>
            </a:tbl>
          </a:graphicData>
        </a:graphic>
      </p:graphicFrame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C949436A-70E6-0893-B509-17E05C7E2202}"/>
              </a:ext>
            </a:extLst>
          </p:cNvPr>
          <p:cNvCxnSpPr/>
          <p:nvPr/>
        </p:nvCxnSpPr>
        <p:spPr>
          <a:xfrm>
            <a:off x="7786048" y="3844498"/>
            <a:ext cx="791569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70D49824-2EDF-D0F9-1466-64801E35F270}"/>
              </a:ext>
            </a:extLst>
          </p:cNvPr>
          <p:cNvCxnSpPr/>
          <p:nvPr/>
        </p:nvCxnSpPr>
        <p:spPr>
          <a:xfrm>
            <a:off x="7786047" y="4201614"/>
            <a:ext cx="791569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1F342C5E-A177-A956-7435-AD4F84BA7000}"/>
              </a:ext>
            </a:extLst>
          </p:cNvPr>
          <p:cNvCxnSpPr/>
          <p:nvPr/>
        </p:nvCxnSpPr>
        <p:spPr>
          <a:xfrm>
            <a:off x="7786046" y="4558730"/>
            <a:ext cx="791569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A7E38F71-F321-FEAE-6122-09AD99D067D9}"/>
              </a:ext>
            </a:extLst>
          </p:cNvPr>
          <p:cNvCxnSpPr/>
          <p:nvPr/>
        </p:nvCxnSpPr>
        <p:spPr>
          <a:xfrm>
            <a:off x="7786045" y="3489655"/>
            <a:ext cx="791569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feld 24">
            <a:extLst>
              <a:ext uri="{FF2B5EF4-FFF2-40B4-BE49-F238E27FC236}">
                <a16:creationId xmlns:a16="http://schemas.microsoft.com/office/drawing/2014/main" id="{36BA15A5-42F3-6254-B20E-1354F15F4B84}"/>
              </a:ext>
            </a:extLst>
          </p:cNvPr>
          <p:cNvSpPr txBox="1"/>
          <p:nvPr/>
        </p:nvSpPr>
        <p:spPr>
          <a:xfrm>
            <a:off x="1359446" y="4394559"/>
            <a:ext cx="363712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The partition scheme is responsible for the physical storage of the rows in the database.</a:t>
            </a:r>
          </a:p>
        </p:txBody>
      </p:sp>
    </p:spTree>
    <p:extLst>
      <p:ext uri="{BB962C8B-B14F-4D97-AF65-F5344CB8AC3E}">
        <p14:creationId xmlns:p14="http://schemas.microsoft.com/office/powerpoint/2010/main" val="3511957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5246B7-2A12-AB0E-3E3E-D479F72F30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7FC25BB-0149-55F0-29CD-CF475F89A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Components of Partitioning</a:t>
            </a:r>
            <a:br>
              <a:rPr lang="en-US" dirty="0"/>
            </a:b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j-ea"/>
                <a:cs typeface="+mj-cs"/>
              </a:rPr>
              <a:t>Partition Schemes</a:t>
            </a:r>
            <a:endParaRPr lang="en-GB" sz="24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4A6AA57D-8499-141A-5ED6-B7C6853EDC69}"/>
                  </a:ext>
                </a:extLst>
              </p:cNvPr>
              <p:cNvSpPr txBox="1"/>
              <p:nvPr/>
            </p:nvSpPr>
            <p:spPr>
              <a:xfrm>
                <a:off x="426493" y="1695735"/>
                <a:ext cx="1035092" cy="11079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72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72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720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sz="7200" dirty="0"/>
              </a:p>
            </p:txBody>
          </p:sp>
        </mc:Choice>
        <mc:Fallback xmlns="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4A6AA57D-8499-141A-5ED6-B7C6853EDC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493" y="1695735"/>
                <a:ext cx="1035092" cy="110799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feld 8">
            <a:extLst>
              <a:ext uri="{FF2B5EF4-FFF2-40B4-BE49-F238E27FC236}">
                <a16:creationId xmlns:a16="http://schemas.microsoft.com/office/drawing/2014/main" id="{6EB1BB3B-86E4-7EA0-D988-66CEED95F1B0}"/>
              </a:ext>
            </a:extLst>
          </p:cNvPr>
          <p:cNvSpPr txBox="1"/>
          <p:nvPr/>
        </p:nvSpPr>
        <p:spPr>
          <a:xfrm>
            <a:off x="1364776" y="1876566"/>
            <a:ext cx="3637128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Partition Schema</a:t>
            </a:r>
          </a:p>
          <a:p>
            <a:endParaRPr lang="en-US" dirty="0"/>
          </a:p>
          <a:p>
            <a:r>
              <a:rPr lang="en-US" sz="1400" dirty="0"/>
              <a:t>A Partition Scheme is a database object that maps the partitions of a partition function to a set of one or many filegroups.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408D3DE5-FAAB-611F-CA94-1487BFFFE78F}"/>
              </a:ext>
            </a:extLst>
          </p:cNvPr>
          <p:cNvSpPr txBox="1"/>
          <p:nvPr/>
        </p:nvSpPr>
        <p:spPr>
          <a:xfrm>
            <a:off x="1364776" y="3429000"/>
            <a:ext cx="3643952" cy="83099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CREATE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PARTITION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pf_demo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RANGE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FF0000"/>
                </a:solidFill>
                <a:latin typeface="Consolas" panose="020B0609020204030204" pitchFamily="49" charset="0"/>
              </a:rPr>
              <a:t>RIGHT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VALUES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1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10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100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);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GO</a:t>
            </a:r>
            <a:endParaRPr lang="en-US" sz="1200" dirty="0"/>
          </a:p>
        </p:txBody>
      </p:sp>
      <p:graphicFrame>
        <p:nvGraphicFramePr>
          <p:cNvPr id="13" name="Tabelle 12">
            <a:extLst>
              <a:ext uri="{FF2B5EF4-FFF2-40B4-BE49-F238E27FC236}">
                <a16:creationId xmlns:a16="http://schemas.microsoft.com/office/drawing/2014/main" id="{B503F09D-DDBC-FCCC-2577-27807137EDE7}"/>
              </a:ext>
            </a:extLst>
          </p:cNvPr>
          <p:cNvGraphicFramePr>
            <a:graphicFrameLocks noGrp="1"/>
          </p:cNvGraphicFramePr>
          <p:nvPr/>
        </p:nvGraphicFramePr>
        <p:xfrm>
          <a:off x="5386694" y="2917398"/>
          <a:ext cx="2399354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9677">
                  <a:extLst>
                    <a:ext uri="{9D8B030D-6E8A-4147-A177-3AD203B41FA5}">
                      <a16:colId xmlns:a16="http://schemas.microsoft.com/office/drawing/2014/main" val="1189016768"/>
                    </a:ext>
                  </a:extLst>
                </a:gridCol>
                <a:gridCol w="1199677">
                  <a:extLst>
                    <a:ext uri="{9D8B030D-6E8A-4147-A177-3AD203B41FA5}">
                      <a16:colId xmlns:a16="http://schemas.microsoft.com/office/drawing/2014/main" val="379126571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key 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 err="1"/>
                        <a:t>partition_id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30196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&lt;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90285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33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&gt;=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93118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&gt;=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08859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&gt;= 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1029309"/>
                  </a:ext>
                </a:extLst>
              </a:tr>
            </a:tbl>
          </a:graphicData>
        </a:graphic>
      </p:graphicFrame>
      <p:cxnSp>
        <p:nvCxnSpPr>
          <p:cNvPr id="14" name="Verbinder: gewinkelt 13">
            <a:extLst>
              <a:ext uri="{FF2B5EF4-FFF2-40B4-BE49-F238E27FC236}">
                <a16:creationId xmlns:a16="http://schemas.microsoft.com/office/drawing/2014/main" id="{A262E698-F084-939B-D8B1-A7BB51386F3C}"/>
              </a:ext>
            </a:extLst>
          </p:cNvPr>
          <p:cNvCxnSpPr>
            <a:cxnSpLocks/>
            <a:stCxn id="12" idx="3"/>
            <a:endCxn id="13" idx="1"/>
          </p:cNvCxnSpPr>
          <p:nvPr/>
        </p:nvCxnSpPr>
        <p:spPr>
          <a:xfrm flipV="1">
            <a:off x="5008728" y="3844498"/>
            <a:ext cx="377966" cy="1"/>
          </a:xfrm>
          <a:prstGeom prst="bentConnector3">
            <a:avLst/>
          </a:prstGeom>
          <a:ln w="1270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9" name="Tabelle 18">
            <a:extLst>
              <a:ext uri="{FF2B5EF4-FFF2-40B4-BE49-F238E27FC236}">
                <a16:creationId xmlns:a16="http://schemas.microsoft.com/office/drawing/2014/main" id="{C1158C4A-BCB4-451A-2288-36538A7E61AA}"/>
              </a:ext>
            </a:extLst>
          </p:cNvPr>
          <p:cNvGraphicFramePr>
            <a:graphicFrameLocks noGrp="1"/>
          </p:cNvGraphicFramePr>
          <p:nvPr/>
        </p:nvGraphicFramePr>
        <p:xfrm>
          <a:off x="8566289" y="2917398"/>
          <a:ext cx="1884907" cy="185420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884907">
                  <a:extLst>
                    <a:ext uri="{9D8B030D-6E8A-4147-A177-3AD203B41FA5}">
                      <a16:colId xmlns:a16="http://schemas.microsoft.com/office/drawing/2014/main" val="37602601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Filegroup(s)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01674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scheme 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8810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scheme 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39447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scheme 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14228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scheme 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1004790"/>
                  </a:ext>
                </a:extLst>
              </a:tr>
            </a:tbl>
          </a:graphicData>
        </a:graphic>
      </p:graphicFrame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899ACC15-A980-BCC0-B3F5-52EEF1408B11}"/>
              </a:ext>
            </a:extLst>
          </p:cNvPr>
          <p:cNvCxnSpPr/>
          <p:nvPr/>
        </p:nvCxnSpPr>
        <p:spPr>
          <a:xfrm>
            <a:off x="7786048" y="3844498"/>
            <a:ext cx="791569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5648E42F-2ED5-B1A1-0CDF-ACF8EAF4098E}"/>
              </a:ext>
            </a:extLst>
          </p:cNvPr>
          <p:cNvCxnSpPr/>
          <p:nvPr/>
        </p:nvCxnSpPr>
        <p:spPr>
          <a:xfrm>
            <a:off x="7786047" y="4201614"/>
            <a:ext cx="791569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3E427F0B-E530-2D97-AAE5-6017B00FA6E7}"/>
              </a:ext>
            </a:extLst>
          </p:cNvPr>
          <p:cNvCxnSpPr/>
          <p:nvPr/>
        </p:nvCxnSpPr>
        <p:spPr>
          <a:xfrm>
            <a:off x="7786046" y="4558730"/>
            <a:ext cx="791569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3E018697-649F-98FE-20E3-9887D20B155A}"/>
              </a:ext>
            </a:extLst>
          </p:cNvPr>
          <p:cNvCxnSpPr/>
          <p:nvPr/>
        </p:nvCxnSpPr>
        <p:spPr>
          <a:xfrm>
            <a:off x="7786045" y="3489655"/>
            <a:ext cx="791569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feld 24">
            <a:extLst>
              <a:ext uri="{FF2B5EF4-FFF2-40B4-BE49-F238E27FC236}">
                <a16:creationId xmlns:a16="http://schemas.microsoft.com/office/drawing/2014/main" id="{8938D52C-B376-81B0-3B4D-B52E22F602F7}"/>
              </a:ext>
            </a:extLst>
          </p:cNvPr>
          <p:cNvSpPr txBox="1"/>
          <p:nvPr/>
        </p:nvSpPr>
        <p:spPr>
          <a:xfrm>
            <a:off x="1359445" y="4394559"/>
            <a:ext cx="41206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5"/>
                </a:solidFill>
                <a:latin typeface="Lucida Console" panose="020B0609040504020204" pitchFamily="49" charset="0"/>
              </a:rPr>
              <a:t>INSERT INTO </a:t>
            </a:r>
            <a:r>
              <a:rPr lang="en-US" sz="1200" b="1" dirty="0" err="1">
                <a:latin typeface="Lucida Console" panose="020B0609040504020204" pitchFamily="49" charset="0"/>
              </a:rPr>
              <a:t>dbo.demo_table</a:t>
            </a:r>
            <a:r>
              <a:rPr lang="en-US" sz="1200" b="1" dirty="0">
                <a:latin typeface="Lucida Console" panose="020B0609040504020204" pitchFamily="49" charset="0"/>
              </a:rPr>
              <a:t> (Id) </a:t>
            </a:r>
            <a:r>
              <a:rPr lang="en-US" sz="1200" b="1" dirty="0">
                <a:solidFill>
                  <a:schemeClr val="accent5"/>
                </a:solidFill>
                <a:latin typeface="Lucida Console" panose="020B0609040504020204" pitchFamily="49" charset="0"/>
              </a:rPr>
              <a:t>VALUES</a:t>
            </a:r>
            <a:r>
              <a:rPr lang="en-US" sz="1200" b="1" dirty="0">
                <a:latin typeface="Lucida Console" panose="020B0609040504020204" pitchFamily="49" charset="0"/>
              </a:rPr>
              <a:t> ( )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3D798854-7985-4013-27EF-34536ECD8802}"/>
              </a:ext>
            </a:extLst>
          </p:cNvPr>
          <p:cNvSpPr txBox="1"/>
          <p:nvPr/>
        </p:nvSpPr>
        <p:spPr>
          <a:xfrm>
            <a:off x="5066215" y="4396603"/>
            <a:ext cx="2528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Lucida Console" panose="020B0609040504020204" pitchFamily="49" charset="0"/>
              </a:rPr>
              <a:t>1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A52252AC-F1AE-9CCB-F7A9-D7E00E60F0D8}"/>
              </a:ext>
            </a:extLst>
          </p:cNvPr>
          <p:cNvSpPr txBox="1"/>
          <p:nvPr/>
        </p:nvSpPr>
        <p:spPr>
          <a:xfrm>
            <a:off x="371476" y="6642556"/>
            <a:ext cx="114855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 dirty="0">
                <a:solidFill>
                  <a:srgbClr val="FF0000"/>
                </a:solidFill>
                <a:latin typeface="Lucida Console" panose="020B0609040504020204" pitchFamily="49" charset="0"/>
              </a:rPr>
              <a:t>03 – components of partitioning</a:t>
            </a:r>
            <a:r>
              <a:rPr lang="en-US" sz="800" b="1" dirty="0">
                <a:solidFill>
                  <a:schemeClr val="accent5"/>
                </a:solidFill>
                <a:latin typeface="Lucida Console" panose="020B0609040504020204" pitchFamily="49" charset="0"/>
              </a:rPr>
              <a:t>/02 - Example of partition </a:t>
            </a:r>
            <a:r>
              <a:rPr lang="en-US" sz="800" b="1" dirty="0" err="1">
                <a:solidFill>
                  <a:schemeClr val="accent5"/>
                </a:solidFill>
                <a:latin typeface="Lucida Console" panose="020B0609040504020204" pitchFamily="49" charset="0"/>
              </a:rPr>
              <a:t>schemes.sql</a:t>
            </a:r>
            <a:endParaRPr lang="en-US" sz="800" b="1" dirty="0">
              <a:solidFill>
                <a:schemeClr val="accent5"/>
              </a:solidFill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4485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989 0.0007 L 0.00989 0.0007 C 0.01237 -4.44444E-6 0.01536 0.00139 0.01693 -0.00277 C 0.01797 -0.00625 0.02005 -0.01319 0.02005 -0.01319 C 0.02018 -0.01481 0.02018 -0.01666 0.02044 -0.01805 C 0.02083 -0.02106 0.02161 -0.02361 0.022 -0.02638 C 0.02239 -0.03078 0.02278 -0.03333 0.02318 -0.03819 C 0.02331 -0.0405 0.02344 -0.04282 0.02357 -0.04513 C 0.0237 -0.05486 0.0237 -0.06481 0.02396 -0.0743 C 0.02396 -0.07662 0.02396 -0.0787 0.02435 -0.08055 C 0.02461 -0.08356 0.02539 -0.08611 0.02591 -0.08888 C 0.02656 -0.09398 0.02591 -0.08981 0.02747 -0.09652 C 0.0276 -0.09722 0.0276 -0.09814 0.02786 -0.09861 C 0.02825 -0.09976 0.02969 -0.10231 0.0306 -0.10277 C 0.03333 -0.10509 0.03541 -0.10486 0.0388 -0.10486 L 0.08646 -0.10625 L 0.15364 -0.10694 L 0.36653 -0.10763 C 0.37513 -0.10856 0.37161 -0.10833 0.37708 -0.10833 L 0.37708 -0.10833 L 0.3763 -0.10694 L 0.3763 -0.10694 " pathEditMode="relative" ptsTypes="AAAAAAAAAAAAAAAAAAAAAA">
                                      <p:cBhvr>
                                        <p:cTn id="45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5" grpId="0"/>
      <p:bldP spid="3" grpId="0"/>
      <p:bldP spid="3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54D1EC5-0173-AD3C-2B33-0FE2B8D79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Components of Partitioning</a:t>
            </a:r>
            <a:br>
              <a:rPr lang="en-US" dirty="0"/>
            </a:b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j-ea"/>
                <a:cs typeface="+mj-cs"/>
              </a:rPr>
              <a:t>Partition Schemes</a:t>
            </a:r>
            <a:endParaRPr lang="en-US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CF6006A9-955B-5BAE-AEA2-5A3B57768359}"/>
              </a:ext>
            </a:extLst>
          </p:cNvPr>
          <p:cNvSpPr txBox="1"/>
          <p:nvPr/>
        </p:nvSpPr>
        <p:spPr>
          <a:xfrm>
            <a:off x="334963" y="2041068"/>
            <a:ext cx="3643952" cy="83099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CREATE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PARTITION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pf_demo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RANGE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FF0000"/>
                </a:solidFill>
                <a:latin typeface="Consolas" panose="020B0609020204030204" pitchFamily="49" charset="0"/>
              </a:rPr>
              <a:t>RIGHT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VALUES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1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10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100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);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GO</a:t>
            </a:r>
            <a:endParaRPr lang="en-US" sz="1200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F4BE11C3-1298-1698-5B95-5CB0B82CE60C}"/>
              </a:ext>
            </a:extLst>
          </p:cNvPr>
          <p:cNvSpPr txBox="1"/>
          <p:nvPr/>
        </p:nvSpPr>
        <p:spPr>
          <a:xfrm>
            <a:off x="334965" y="1665288"/>
            <a:ext cx="3642049" cy="376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1: Create a partition function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18FDEE3-2DCB-94C5-9A4F-7179BBEECA73}"/>
              </a:ext>
            </a:extLst>
          </p:cNvPr>
          <p:cNvSpPr txBox="1"/>
          <p:nvPr/>
        </p:nvSpPr>
        <p:spPr>
          <a:xfrm>
            <a:off x="6096000" y="2041068"/>
            <a:ext cx="3643952" cy="83099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CREATE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PARTITION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SCHEME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ps_demo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PARTITION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pf_demo</a:t>
            </a:r>
            <a:endParaRPr lang="en-US" sz="12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ALL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TO 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[PRIMARY]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GO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FAE929A-50A1-06C8-90E6-119CD1BBEFE0}"/>
              </a:ext>
            </a:extLst>
          </p:cNvPr>
          <p:cNvSpPr txBox="1"/>
          <p:nvPr/>
        </p:nvSpPr>
        <p:spPr>
          <a:xfrm>
            <a:off x="6096002" y="1665288"/>
            <a:ext cx="3642049" cy="376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2: Create a partition schema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56EB8206-D50D-9D82-6F8C-F201B2F8EDC4}"/>
              </a:ext>
            </a:extLst>
          </p:cNvPr>
          <p:cNvSpPr/>
          <p:nvPr/>
        </p:nvSpPr>
        <p:spPr>
          <a:xfrm>
            <a:off x="2565400" y="2066925"/>
            <a:ext cx="1117600" cy="238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cxnSp>
        <p:nvCxnSpPr>
          <p:cNvPr id="12" name="Verbinder: gewinkelt 11">
            <a:extLst>
              <a:ext uri="{FF2B5EF4-FFF2-40B4-BE49-F238E27FC236}">
                <a16:creationId xmlns:a16="http://schemas.microsoft.com/office/drawing/2014/main" id="{DBD048CD-9E97-F4CF-D00A-F094BBFE1802}"/>
              </a:ext>
            </a:extLst>
          </p:cNvPr>
          <p:cNvCxnSpPr>
            <a:stCxn id="10" idx="2"/>
            <a:endCxn id="5" idx="1"/>
          </p:cNvCxnSpPr>
          <p:nvPr/>
        </p:nvCxnSpPr>
        <p:spPr>
          <a:xfrm rot="16200000" flipH="1">
            <a:off x="4534342" y="894908"/>
            <a:ext cx="151517" cy="2971800"/>
          </a:xfrm>
          <a:prstGeom prst="bentConnector2">
            <a:avLst/>
          </a:prstGeom>
          <a:ln w="28575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Tabelle 13">
            <a:extLst>
              <a:ext uri="{FF2B5EF4-FFF2-40B4-BE49-F238E27FC236}">
                <a16:creationId xmlns:a16="http://schemas.microsoft.com/office/drawing/2014/main" id="{21807D7D-E7C1-0C27-E483-2F358B4D2A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3803596"/>
              </p:ext>
            </p:extLst>
          </p:nvPr>
        </p:nvGraphicFramePr>
        <p:xfrm>
          <a:off x="334963" y="3785992"/>
          <a:ext cx="9403088" cy="11279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50772">
                  <a:extLst>
                    <a:ext uri="{9D8B030D-6E8A-4147-A177-3AD203B41FA5}">
                      <a16:colId xmlns:a16="http://schemas.microsoft.com/office/drawing/2014/main" val="3583158235"/>
                    </a:ext>
                  </a:extLst>
                </a:gridCol>
                <a:gridCol w="2350772">
                  <a:extLst>
                    <a:ext uri="{9D8B030D-6E8A-4147-A177-3AD203B41FA5}">
                      <a16:colId xmlns:a16="http://schemas.microsoft.com/office/drawing/2014/main" val="2731495840"/>
                    </a:ext>
                  </a:extLst>
                </a:gridCol>
                <a:gridCol w="2350772">
                  <a:extLst>
                    <a:ext uri="{9D8B030D-6E8A-4147-A177-3AD203B41FA5}">
                      <a16:colId xmlns:a16="http://schemas.microsoft.com/office/drawing/2014/main" val="291435915"/>
                    </a:ext>
                  </a:extLst>
                </a:gridCol>
                <a:gridCol w="2350772">
                  <a:extLst>
                    <a:ext uri="{9D8B030D-6E8A-4147-A177-3AD203B41FA5}">
                      <a16:colId xmlns:a16="http://schemas.microsoft.com/office/drawing/2014/main" val="3379896114"/>
                    </a:ext>
                  </a:extLst>
                </a:gridCol>
              </a:tblGrid>
              <a:tr h="370840">
                <a:tc gridSpan="4">
                  <a:txBody>
                    <a:bodyPr/>
                    <a:lstStyle/>
                    <a:p>
                      <a:pPr algn="ctr"/>
                      <a:r>
                        <a:rPr lang="en-US" dirty="0"/>
                        <a:t>Filegroup: [PRIMARY]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76737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Partition 1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Partition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Partition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Partition 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12570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all other values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&gt;=1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&gt;=10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&gt;=100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4041992"/>
                  </a:ext>
                </a:extLst>
              </a:tr>
            </a:tbl>
          </a:graphicData>
        </a:graphic>
      </p:graphicFrame>
      <p:cxnSp>
        <p:nvCxnSpPr>
          <p:cNvPr id="16" name="Verbinder: gewinkelt 15">
            <a:extLst>
              <a:ext uri="{FF2B5EF4-FFF2-40B4-BE49-F238E27FC236}">
                <a16:creationId xmlns:a16="http://schemas.microsoft.com/office/drawing/2014/main" id="{122DF083-3383-69A3-A534-6BED58EAD56D}"/>
              </a:ext>
            </a:extLst>
          </p:cNvPr>
          <p:cNvCxnSpPr>
            <a:stCxn id="5" idx="2"/>
            <a:endCxn id="14" idx="0"/>
          </p:cNvCxnSpPr>
          <p:nvPr/>
        </p:nvCxnSpPr>
        <p:spPr>
          <a:xfrm rot="5400000">
            <a:off x="6020279" y="1888294"/>
            <a:ext cx="913927" cy="2881469"/>
          </a:xfrm>
          <a:prstGeom prst="bentConnector3">
            <a:avLst/>
          </a:prstGeom>
          <a:ln w="28575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0592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1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F16F3B-756F-79A0-1105-7B09289602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E8CCEBA-DD23-5283-E5D0-EEFAAF0C1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Components of Partitioning</a:t>
            </a:r>
            <a:br>
              <a:rPr lang="en-US" dirty="0"/>
            </a:b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j-ea"/>
                <a:cs typeface="+mj-cs"/>
              </a:rPr>
              <a:t>Partition Schemes</a:t>
            </a:r>
            <a:endParaRPr lang="en-US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55DAD8E2-CF18-4445-4A31-82763134376D}"/>
              </a:ext>
            </a:extLst>
          </p:cNvPr>
          <p:cNvSpPr txBox="1"/>
          <p:nvPr/>
        </p:nvSpPr>
        <p:spPr>
          <a:xfrm>
            <a:off x="334963" y="2041068"/>
            <a:ext cx="3643952" cy="83099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CREATE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PARTITION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pf_demo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RANGE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FF0000"/>
                </a:solidFill>
                <a:latin typeface="Consolas" panose="020B0609020204030204" pitchFamily="49" charset="0"/>
              </a:rPr>
              <a:t>RIGHT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VALUES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1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10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100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);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GO</a:t>
            </a:r>
            <a:endParaRPr lang="en-US" sz="1200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CFCD277-89BC-5303-829E-E7C31E0D4BE0}"/>
              </a:ext>
            </a:extLst>
          </p:cNvPr>
          <p:cNvSpPr txBox="1"/>
          <p:nvPr/>
        </p:nvSpPr>
        <p:spPr>
          <a:xfrm>
            <a:off x="334965" y="1665288"/>
            <a:ext cx="3642049" cy="376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1: Create a partition function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51ABACAD-7A6D-4968-1D94-92179CB59629}"/>
              </a:ext>
            </a:extLst>
          </p:cNvPr>
          <p:cNvSpPr txBox="1"/>
          <p:nvPr/>
        </p:nvSpPr>
        <p:spPr>
          <a:xfrm>
            <a:off x="6096000" y="2041068"/>
            <a:ext cx="3643952" cy="83099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CREATE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PARTITION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SCHEME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ps_demo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PARTITION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pf_demo</a:t>
            </a:r>
            <a:endParaRPr lang="en-US" sz="12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ALL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TO 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FG01, FG02, FG03, FG04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GO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5CE82CC9-18D6-764D-DDEC-B11D1A18285E}"/>
              </a:ext>
            </a:extLst>
          </p:cNvPr>
          <p:cNvSpPr txBox="1"/>
          <p:nvPr/>
        </p:nvSpPr>
        <p:spPr>
          <a:xfrm>
            <a:off x="6096002" y="1665288"/>
            <a:ext cx="3642049" cy="376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2: Create a partition schema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19755E49-9C69-AD74-E261-746020FBD416}"/>
              </a:ext>
            </a:extLst>
          </p:cNvPr>
          <p:cNvSpPr/>
          <p:nvPr/>
        </p:nvSpPr>
        <p:spPr>
          <a:xfrm>
            <a:off x="2565400" y="2066925"/>
            <a:ext cx="1117600" cy="238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cxnSp>
        <p:nvCxnSpPr>
          <p:cNvPr id="12" name="Verbinder: gewinkelt 11">
            <a:extLst>
              <a:ext uri="{FF2B5EF4-FFF2-40B4-BE49-F238E27FC236}">
                <a16:creationId xmlns:a16="http://schemas.microsoft.com/office/drawing/2014/main" id="{65CAE5FA-EBCF-E429-41E1-1DC8F0A475D9}"/>
              </a:ext>
            </a:extLst>
          </p:cNvPr>
          <p:cNvCxnSpPr>
            <a:stCxn id="10" idx="2"/>
            <a:endCxn id="5" idx="1"/>
          </p:cNvCxnSpPr>
          <p:nvPr/>
        </p:nvCxnSpPr>
        <p:spPr>
          <a:xfrm rot="16200000" flipH="1">
            <a:off x="4534342" y="894908"/>
            <a:ext cx="151517" cy="2971800"/>
          </a:xfrm>
          <a:prstGeom prst="bentConnector2">
            <a:avLst/>
          </a:prstGeom>
          <a:ln w="28575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Tabelle 13">
            <a:extLst>
              <a:ext uri="{FF2B5EF4-FFF2-40B4-BE49-F238E27FC236}">
                <a16:creationId xmlns:a16="http://schemas.microsoft.com/office/drawing/2014/main" id="{3D544C0B-8EF6-650E-97C0-6422CDD540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3974531"/>
              </p:ext>
            </p:extLst>
          </p:nvPr>
        </p:nvGraphicFramePr>
        <p:xfrm>
          <a:off x="334963" y="3785992"/>
          <a:ext cx="9403088" cy="11279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50772">
                  <a:extLst>
                    <a:ext uri="{9D8B030D-6E8A-4147-A177-3AD203B41FA5}">
                      <a16:colId xmlns:a16="http://schemas.microsoft.com/office/drawing/2014/main" val="3583158235"/>
                    </a:ext>
                  </a:extLst>
                </a:gridCol>
                <a:gridCol w="2350772">
                  <a:extLst>
                    <a:ext uri="{9D8B030D-6E8A-4147-A177-3AD203B41FA5}">
                      <a16:colId xmlns:a16="http://schemas.microsoft.com/office/drawing/2014/main" val="2731495840"/>
                    </a:ext>
                  </a:extLst>
                </a:gridCol>
                <a:gridCol w="2350772">
                  <a:extLst>
                    <a:ext uri="{9D8B030D-6E8A-4147-A177-3AD203B41FA5}">
                      <a16:colId xmlns:a16="http://schemas.microsoft.com/office/drawing/2014/main" val="291435915"/>
                    </a:ext>
                  </a:extLst>
                </a:gridCol>
                <a:gridCol w="2350772">
                  <a:extLst>
                    <a:ext uri="{9D8B030D-6E8A-4147-A177-3AD203B41FA5}">
                      <a16:colId xmlns:a16="http://schemas.microsoft.com/office/drawing/2014/main" val="33798961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[FG01]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[FG02]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[FG03]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[FG04]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76737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Partition 1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Partition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Partition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Partition 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12570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all other values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&gt;=1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&gt;=10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&gt;=100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4041992"/>
                  </a:ext>
                </a:extLst>
              </a:tr>
            </a:tbl>
          </a:graphicData>
        </a:graphic>
      </p:graphicFrame>
      <p:cxnSp>
        <p:nvCxnSpPr>
          <p:cNvPr id="16" name="Verbinder: gewinkelt 15">
            <a:extLst>
              <a:ext uri="{FF2B5EF4-FFF2-40B4-BE49-F238E27FC236}">
                <a16:creationId xmlns:a16="http://schemas.microsoft.com/office/drawing/2014/main" id="{F2DE8183-E972-4210-D4F3-4184A3DE4EC9}"/>
              </a:ext>
            </a:extLst>
          </p:cNvPr>
          <p:cNvCxnSpPr>
            <a:stCxn id="5" idx="2"/>
            <a:endCxn id="14" idx="0"/>
          </p:cNvCxnSpPr>
          <p:nvPr/>
        </p:nvCxnSpPr>
        <p:spPr>
          <a:xfrm rot="5400000">
            <a:off x="6020279" y="1888294"/>
            <a:ext cx="913927" cy="2881469"/>
          </a:xfrm>
          <a:prstGeom prst="bentConnector3">
            <a:avLst/>
          </a:prstGeom>
          <a:ln w="28575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1637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1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AA66F59-B715-4CE2-83DF-6D035DD59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Links for </a:t>
            </a:r>
            <a:r>
              <a:rPr lang="de-DE" dirty="0" err="1"/>
              <a:t>this</a:t>
            </a:r>
            <a:r>
              <a:rPr lang="de-DE" dirty="0"/>
              <a:t> Session/Workshop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2727BD7-7924-41DC-BF8D-0990B5F36E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Scripts and Slide Decks</a:t>
            </a:r>
            <a:br>
              <a:rPr lang="de-DE" dirty="0"/>
            </a:br>
            <a:r>
              <a:rPr lang="de-DE" dirty="0">
                <a:hlinkClick r:id="rId2"/>
              </a:rPr>
              <a:t>https://github.com/db-berater/partitioning-for-beginners</a:t>
            </a:r>
            <a:endParaRPr lang="de-DE" dirty="0"/>
          </a:p>
          <a:p>
            <a:endParaRPr lang="de-DE" dirty="0"/>
          </a:p>
          <a:p>
            <a:r>
              <a:rPr lang="de-DE" dirty="0"/>
              <a:t>ERP Demo Database (17.00 GB)</a:t>
            </a:r>
            <a:br>
              <a:rPr lang="de-DE" dirty="0"/>
            </a:br>
            <a:r>
              <a:rPr lang="de-DE" dirty="0">
                <a:hlinkClick r:id="rId3"/>
              </a:rPr>
              <a:t>https://db-berater.de/downloads/ERP_Demo_2012.bak</a:t>
            </a:r>
            <a:endParaRPr lang="de-DE" dirty="0"/>
          </a:p>
          <a:p>
            <a:endParaRPr lang="de-DE" dirty="0"/>
          </a:p>
          <a:p>
            <a:r>
              <a:rPr lang="de-DE" dirty="0" err="1"/>
              <a:t>SQLQueryStress</a:t>
            </a:r>
            <a:br>
              <a:rPr lang="de-DE" dirty="0"/>
            </a:br>
            <a:r>
              <a:rPr lang="de-DE" dirty="0">
                <a:hlinkClick r:id="rId4"/>
              </a:rPr>
              <a:t>https://github.com/ErikEJ/SqlQueryStress</a:t>
            </a:r>
            <a:endParaRPr lang="de-DE" dirty="0"/>
          </a:p>
          <a:p>
            <a:endParaRPr lang="de-DE" dirty="0"/>
          </a:p>
          <a:p>
            <a:r>
              <a:rPr lang="de-DE" dirty="0"/>
              <a:t>Windows Admin Center</a:t>
            </a:r>
            <a:br>
              <a:rPr lang="de-DE" dirty="0"/>
            </a:br>
            <a:r>
              <a:rPr lang="de-DE" dirty="0">
                <a:hlinkClick r:id="rId5"/>
              </a:rPr>
              <a:t>https://go.microsoft.com/fwlink/?linkid=2220149</a:t>
            </a:r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529697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AD9023-6EDD-3CBF-178B-B241EE712C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76A154-E395-C59B-8DE5-2EDD328A2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Components of Partitioning</a:t>
            </a:r>
            <a:br>
              <a:rPr lang="en-US" dirty="0"/>
            </a:b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j-ea"/>
                <a:cs typeface="+mj-cs"/>
              </a:rPr>
              <a:t>Partition Schemes</a:t>
            </a:r>
            <a:endParaRPr lang="en-US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6BD84102-A655-1B86-F233-74E9283F0B00}"/>
              </a:ext>
            </a:extLst>
          </p:cNvPr>
          <p:cNvSpPr txBox="1"/>
          <p:nvPr/>
        </p:nvSpPr>
        <p:spPr>
          <a:xfrm>
            <a:off x="334963" y="2041068"/>
            <a:ext cx="3643952" cy="83099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CREATE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PARTITION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pf_demo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RANGE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FF0000"/>
                </a:solidFill>
                <a:latin typeface="Consolas" panose="020B0609020204030204" pitchFamily="49" charset="0"/>
              </a:rPr>
              <a:t>LEFT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VALUES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0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9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99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);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GO</a:t>
            </a:r>
            <a:endParaRPr lang="en-US" sz="1200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0A53357E-2712-2334-E4C8-F5E1093FBBC1}"/>
              </a:ext>
            </a:extLst>
          </p:cNvPr>
          <p:cNvSpPr txBox="1"/>
          <p:nvPr/>
        </p:nvSpPr>
        <p:spPr>
          <a:xfrm>
            <a:off x="334965" y="1665288"/>
            <a:ext cx="3642049" cy="376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1: Create a partition function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677141DD-77DC-62AC-B8F6-67F04DF70C9D}"/>
              </a:ext>
            </a:extLst>
          </p:cNvPr>
          <p:cNvSpPr txBox="1"/>
          <p:nvPr/>
        </p:nvSpPr>
        <p:spPr>
          <a:xfrm>
            <a:off x="6096000" y="2041068"/>
            <a:ext cx="3643952" cy="83099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CREATE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PARTITION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SCHEME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ps_demo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PARTITION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pf_demo</a:t>
            </a:r>
            <a:endParaRPr lang="en-US" sz="12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ALL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TO 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FG01, FG02, FG03, FG04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GO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D07B54FE-2E66-D764-9D51-1A42941207A5}"/>
              </a:ext>
            </a:extLst>
          </p:cNvPr>
          <p:cNvSpPr txBox="1"/>
          <p:nvPr/>
        </p:nvSpPr>
        <p:spPr>
          <a:xfrm>
            <a:off x="6096002" y="1665288"/>
            <a:ext cx="3642049" cy="376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2: Create a partition schema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9E1BD158-51F8-6AFE-666A-2E8E163F2291}"/>
              </a:ext>
            </a:extLst>
          </p:cNvPr>
          <p:cNvSpPr/>
          <p:nvPr/>
        </p:nvSpPr>
        <p:spPr>
          <a:xfrm>
            <a:off x="2565400" y="2066925"/>
            <a:ext cx="1117600" cy="238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cxnSp>
        <p:nvCxnSpPr>
          <p:cNvPr id="12" name="Verbinder: gewinkelt 11">
            <a:extLst>
              <a:ext uri="{FF2B5EF4-FFF2-40B4-BE49-F238E27FC236}">
                <a16:creationId xmlns:a16="http://schemas.microsoft.com/office/drawing/2014/main" id="{50629F2F-9973-3C43-AA4A-1CD5AED70B05}"/>
              </a:ext>
            </a:extLst>
          </p:cNvPr>
          <p:cNvCxnSpPr>
            <a:stCxn id="10" idx="2"/>
            <a:endCxn id="5" idx="1"/>
          </p:cNvCxnSpPr>
          <p:nvPr/>
        </p:nvCxnSpPr>
        <p:spPr>
          <a:xfrm rot="16200000" flipH="1">
            <a:off x="4534342" y="894908"/>
            <a:ext cx="151517" cy="2971800"/>
          </a:xfrm>
          <a:prstGeom prst="bentConnector2">
            <a:avLst/>
          </a:prstGeom>
          <a:ln w="28575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Tabelle 13">
            <a:extLst>
              <a:ext uri="{FF2B5EF4-FFF2-40B4-BE49-F238E27FC236}">
                <a16:creationId xmlns:a16="http://schemas.microsoft.com/office/drawing/2014/main" id="{0A3BFA3E-22AE-4670-1ACC-373AF51A22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0654716"/>
              </p:ext>
            </p:extLst>
          </p:nvPr>
        </p:nvGraphicFramePr>
        <p:xfrm>
          <a:off x="334963" y="3785992"/>
          <a:ext cx="9403088" cy="11279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50772">
                  <a:extLst>
                    <a:ext uri="{9D8B030D-6E8A-4147-A177-3AD203B41FA5}">
                      <a16:colId xmlns:a16="http://schemas.microsoft.com/office/drawing/2014/main" val="3583158235"/>
                    </a:ext>
                  </a:extLst>
                </a:gridCol>
                <a:gridCol w="2350772">
                  <a:extLst>
                    <a:ext uri="{9D8B030D-6E8A-4147-A177-3AD203B41FA5}">
                      <a16:colId xmlns:a16="http://schemas.microsoft.com/office/drawing/2014/main" val="2731495840"/>
                    </a:ext>
                  </a:extLst>
                </a:gridCol>
                <a:gridCol w="2350772">
                  <a:extLst>
                    <a:ext uri="{9D8B030D-6E8A-4147-A177-3AD203B41FA5}">
                      <a16:colId xmlns:a16="http://schemas.microsoft.com/office/drawing/2014/main" val="291435915"/>
                    </a:ext>
                  </a:extLst>
                </a:gridCol>
                <a:gridCol w="2350772">
                  <a:extLst>
                    <a:ext uri="{9D8B030D-6E8A-4147-A177-3AD203B41FA5}">
                      <a16:colId xmlns:a16="http://schemas.microsoft.com/office/drawing/2014/main" val="33798961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[FG01]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[FG02]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[FG03]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[FG04]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76737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Partition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Partition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Partition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Partition 4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12570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&lt;=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&lt;= 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&lt;=99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all other values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4041992"/>
                  </a:ext>
                </a:extLst>
              </a:tr>
            </a:tbl>
          </a:graphicData>
        </a:graphic>
      </p:graphicFrame>
      <p:cxnSp>
        <p:nvCxnSpPr>
          <p:cNvPr id="16" name="Verbinder: gewinkelt 15">
            <a:extLst>
              <a:ext uri="{FF2B5EF4-FFF2-40B4-BE49-F238E27FC236}">
                <a16:creationId xmlns:a16="http://schemas.microsoft.com/office/drawing/2014/main" id="{04043997-342A-3C67-4279-1FBFB8B1396A}"/>
              </a:ext>
            </a:extLst>
          </p:cNvPr>
          <p:cNvCxnSpPr>
            <a:stCxn id="5" idx="2"/>
            <a:endCxn id="14" idx="0"/>
          </p:cNvCxnSpPr>
          <p:nvPr/>
        </p:nvCxnSpPr>
        <p:spPr>
          <a:xfrm rot="5400000">
            <a:off x="6020279" y="1888294"/>
            <a:ext cx="913927" cy="2881469"/>
          </a:xfrm>
          <a:prstGeom prst="bentConnector3">
            <a:avLst/>
          </a:prstGeom>
          <a:ln w="28575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4372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1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1C23CC-506B-E7C4-54DD-E6E0E5EED2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CD554DA9-94B7-33FD-4F60-019F1A5189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Partition Schemes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FC4F5C1F-18AB-081A-F8AB-7A15695E34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3181" y="1700213"/>
            <a:ext cx="4465637" cy="4465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280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E2BBF89-9BF0-4606-BF4B-6FB79F74D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Restrictions and Recommendations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2BAB5F9-2DA0-476E-A615-59A9401CBE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Restrictions</a:t>
            </a:r>
          </a:p>
          <a:p>
            <a:pPr lvl="1"/>
            <a:r>
              <a:rPr lang="en-US" dirty="0"/>
              <a:t>Partitioning is based on a single column called the partition key.</a:t>
            </a:r>
          </a:p>
          <a:p>
            <a:pPr lvl="1"/>
            <a:r>
              <a:rPr lang="en-US" dirty="0"/>
              <a:t>It is possible to use a computed column.</a:t>
            </a:r>
          </a:p>
          <a:p>
            <a:pPr lvl="1"/>
            <a:r>
              <a:rPr lang="en-US" dirty="0"/>
              <a:t>All data types that are valid for use as index columns can be used as a partitioning column</a:t>
            </a:r>
          </a:p>
          <a:p>
            <a:pPr lvl="2"/>
            <a:r>
              <a:rPr lang="en-US" dirty="0"/>
              <a:t>Except Timestamp, Ntext, Text, Image, xml, varchar(max), nvarchar(max), </a:t>
            </a:r>
            <a:r>
              <a:rPr lang="en-US" dirty="0" err="1"/>
              <a:t>varbinary</a:t>
            </a:r>
            <a:r>
              <a:rPr lang="en-US" dirty="0"/>
              <a:t>(max)</a:t>
            </a:r>
          </a:p>
          <a:p>
            <a:r>
              <a:rPr lang="en-US" dirty="0"/>
              <a:t>Recommendation</a:t>
            </a:r>
          </a:p>
          <a:p>
            <a:pPr lvl="1"/>
            <a:r>
              <a:rPr lang="en-US" dirty="0"/>
              <a:t>It is important to select a partition column that is used as a filter for queries.</a:t>
            </a:r>
          </a:p>
          <a:p>
            <a:pPr lvl="1"/>
            <a:r>
              <a:rPr lang="en-US" dirty="0"/>
              <a:t>Using the partition column as a filter will benefit from partition elimination.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23059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FF64E9-59EF-0232-6372-5F9BFAF7BA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FB8E5DC-A82D-5023-2DF1-37629A1C6D6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Implementation of a partitioned table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F8D300A-68BD-221B-121A-C233DC7AE7C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All demos are related to the table [</a:t>
            </a:r>
            <a:r>
              <a:rPr lang="en-GB" dirty="0" err="1"/>
              <a:t>dbo</a:t>
            </a:r>
            <a:r>
              <a:rPr lang="en-GB" dirty="0"/>
              <a:t>].[orders] with ~30.000.000 rows</a:t>
            </a:r>
          </a:p>
        </p:txBody>
      </p:sp>
    </p:spTree>
    <p:extLst>
      <p:ext uri="{BB962C8B-B14F-4D97-AF65-F5344CB8AC3E}">
        <p14:creationId xmlns:p14="http://schemas.microsoft.com/office/powerpoint/2010/main" val="19822618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D628FEB8-F6D3-FA29-2E51-25743DBF82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Environment</a:t>
            </a:r>
          </a:p>
        </p:txBody>
      </p:sp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F3AF3864-2376-D1FA-7080-3A96FD348B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8295632"/>
              </p:ext>
            </p:extLst>
          </p:nvPr>
        </p:nvGraphicFramePr>
        <p:xfrm>
          <a:off x="371475" y="1925064"/>
          <a:ext cx="2196133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6133">
                  <a:extLst>
                    <a:ext uri="{9D8B030D-6E8A-4147-A177-3AD203B41FA5}">
                      <a16:colId xmlns:a16="http://schemas.microsoft.com/office/drawing/2014/main" val="29877378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dbo.orders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61648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2010-01-01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03397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2011-01-01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93391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2012-01-01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40188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70624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79718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15197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2023-01-01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7254499"/>
                  </a:ext>
                </a:extLst>
              </a:tr>
            </a:tbl>
          </a:graphicData>
        </a:graphic>
      </p:graphicFrame>
      <p:sp>
        <p:nvSpPr>
          <p:cNvPr id="6" name="Textfeld 5">
            <a:extLst>
              <a:ext uri="{FF2B5EF4-FFF2-40B4-BE49-F238E27FC236}">
                <a16:creationId xmlns:a16="http://schemas.microsoft.com/office/drawing/2014/main" id="{3FDAF478-6A46-7861-ECBF-A2ECDFFE0759}"/>
              </a:ext>
            </a:extLst>
          </p:cNvPr>
          <p:cNvSpPr txBox="1"/>
          <p:nvPr/>
        </p:nvSpPr>
        <p:spPr>
          <a:xfrm>
            <a:off x="3725438" y="3275111"/>
            <a:ext cx="1944216" cy="30777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>
                <a:solidFill>
                  <a:schemeClr val="accent5"/>
                </a:solidFill>
                <a:latin typeface="Lucida Console" panose="020B0609040504020204" pitchFamily="49" charset="0"/>
              </a:rPr>
              <a:t>pf_o_orderdate</a:t>
            </a:r>
            <a:r>
              <a:rPr lang="en-US" sz="1400" dirty="0">
                <a:solidFill>
                  <a:schemeClr val="accent5"/>
                </a:solidFill>
                <a:latin typeface="Lucida Console" panose="020B0609040504020204" pitchFamily="49" charset="0"/>
              </a:rPr>
              <a:t>()</a:t>
            </a:r>
          </a:p>
        </p:txBody>
      </p:sp>
      <p:graphicFrame>
        <p:nvGraphicFramePr>
          <p:cNvPr id="8" name="Tabelle 7">
            <a:extLst>
              <a:ext uri="{FF2B5EF4-FFF2-40B4-BE49-F238E27FC236}">
                <a16:creationId xmlns:a16="http://schemas.microsoft.com/office/drawing/2014/main" id="{B4F3FCE2-78E4-896C-8EA5-9F9BABDE7C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7992972"/>
              </p:ext>
            </p:extLst>
          </p:nvPr>
        </p:nvGraphicFramePr>
        <p:xfrm>
          <a:off x="7320136" y="1925064"/>
          <a:ext cx="4464495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6104">
                  <a:extLst>
                    <a:ext uri="{9D8B030D-6E8A-4147-A177-3AD203B41FA5}">
                      <a16:colId xmlns:a16="http://schemas.microsoft.com/office/drawing/2014/main" val="864935711"/>
                    </a:ext>
                  </a:extLst>
                </a:gridCol>
                <a:gridCol w="1584176">
                  <a:extLst>
                    <a:ext uri="{9D8B030D-6E8A-4147-A177-3AD203B41FA5}">
                      <a16:colId xmlns:a16="http://schemas.microsoft.com/office/drawing/2014/main" val="2987737825"/>
                    </a:ext>
                  </a:extLst>
                </a:gridCol>
                <a:gridCol w="1944215">
                  <a:extLst>
                    <a:ext uri="{9D8B030D-6E8A-4147-A177-3AD203B41FA5}">
                      <a16:colId xmlns:a16="http://schemas.microsoft.com/office/drawing/2014/main" val="353532585"/>
                    </a:ext>
                  </a:extLst>
                </a:gridCol>
              </a:tblGrid>
              <a:tr h="370840">
                <a:tc rowSpan="8">
                  <a:txBody>
                    <a:bodyPr/>
                    <a:lstStyle/>
                    <a:p>
                      <a:pPr algn="ctr"/>
                      <a:r>
                        <a:rPr lang="en-US" sz="1400" b="0" dirty="0" err="1">
                          <a:latin typeface="Lucida Console" panose="020B0609040504020204" pitchFamily="49" charset="0"/>
                        </a:rPr>
                        <a:t>ps_o_orderdate</a:t>
                      </a:r>
                      <a:endParaRPr lang="en-US" sz="1400" b="0" dirty="0">
                        <a:latin typeface="Lucida Console" panose="020B0609040504020204" pitchFamily="49" charset="0"/>
                      </a:endParaRPr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Filegroups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Database File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616487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orders_2010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orders_2010.ndf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033972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33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orders_2011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33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orders_2011.ndf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933919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orders_2012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33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orders_2012.ndf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401889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706245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797183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151975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orders_2023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33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orders_2023.ndf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7254499"/>
                  </a:ext>
                </a:extLst>
              </a:tr>
            </a:tbl>
          </a:graphicData>
        </a:graphic>
      </p:graphicFrame>
      <p:sp>
        <p:nvSpPr>
          <p:cNvPr id="9" name="Geschweifte Klammer rechts 8">
            <a:extLst>
              <a:ext uri="{FF2B5EF4-FFF2-40B4-BE49-F238E27FC236}">
                <a16:creationId xmlns:a16="http://schemas.microsoft.com/office/drawing/2014/main" id="{47D53951-72CA-66F9-7C51-A6105A47117E}"/>
              </a:ext>
            </a:extLst>
          </p:cNvPr>
          <p:cNvSpPr/>
          <p:nvPr/>
        </p:nvSpPr>
        <p:spPr>
          <a:xfrm>
            <a:off x="2567608" y="1925064"/>
            <a:ext cx="1152128" cy="2966720"/>
          </a:xfrm>
          <a:prstGeom prst="rightBrac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Geschweifte Klammer links 9">
            <a:extLst>
              <a:ext uri="{FF2B5EF4-FFF2-40B4-BE49-F238E27FC236}">
                <a16:creationId xmlns:a16="http://schemas.microsoft.com/office/drawing/2014/main" id="{2F196EE2-8231-4D0B-03AB-CE1031C8CE5C}"/>
              </a:ext>
            </a:extLst>
          </p:cNvPr>
          <p:cNvSpPr/>
          <p:nvPr/>
        </p:nvSpPr>
        <p:spPr>
          <a:xfrm>
            <a:off x="5669654" y="1925064"/>
            <a:ext cx="1650482" cy="2966720"/>
          </a:xfrm>
          <a:prstGeom prst="leftBrac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251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0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C77B14-D873-A358-62B1-F22F85C568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AB57AE51-F534-2288-F781-D1BA4B9113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DB73A770-DD55-FCEE-5557-4BBC841C93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3181" y="1700213"/>
            <a:ext cx="4465637" cy="4465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290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950FF9-4B15-EF6E-315C-26FEEF5116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EECD79-E1F9-E890-FC02-7D6B4C1D5FA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How To Use?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7D7F0D9F-B7EE-208E-32D8-98F0A357761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How can we use the Partition Objects with our tables?</a:t>
            </a:r>
          </a:p>
        </p:txBody>
      </p:sp>
    </p:spTree>
    <p:extLst>
      <p:ext uri="{BB962C8B-B14F-4D97-AF65-F5344CB8AC3E}">
        <p14:creationId xmlns:p14="http://schemas.microsoft.com/office/powerpoint/2010/main" val="6657951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3DB3B61-B683-3CFE-20FD-9F3CABCAA5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1550" y="1699260"/>
            <a:ext cx="6488975" cy="4537077"/>
          </a:xfrm>
        </p:spPr>
        <p:txBody>
          <a:bodyPr>
            <a:normAutofit/>
          </a:bodyPr>
          <a:lstStyle/>
          <a:p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IF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EXISTS</a:t>
            </a:r>
            <a:b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</a:b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b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</a:b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*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FROM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FF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sys</a:t>
            </a:r>
            <a:r>
              <a:rPr lang="en-US" sz="14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400" dirty="0" err="1">
                <a:solidFill>
                  <a:srgbClr val="00FF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partition_functions</a:t>
            </a:r>
            <a:b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</a:b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WHERE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N'pf_demo</a:t>
            </a:r>
            <a:r>
              <a:rPr lang="en-US" sz="14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’</a:t>
            </a:r>
            <a:br>
              <a:rPr lang="en-US" sz="14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</a:b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b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</a:b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DROP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PARTITION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FUNCTION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pf_demo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  <a:b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</a:b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GO</a:t>
            </a:r>
            <a:b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</a:br>
            <a:b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</a:b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CREATE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PARTITION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FUNCTION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pf_demo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DATE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b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</a:b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RANGE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RIGHT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FOR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VALUES</a:t>
            </a:r>
            <a:b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</a:b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b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</a:br>
            <a:r>
              <a:rPr lang="en-US" sz="14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'2024-01-01'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'2024-02-01'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'2024-03-01'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'2024-04-01’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b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</a:br>
            <a:r>
              <a:rPr lang="en-US" sz="14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'2024-05-01'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'2024-06-01'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'2024-07-01'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'2024-08-01’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b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</a:br>
            <a:r>
              <a:rPr lang="en-US" sz="14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'2024-09-01'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'2024-10-01'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'2024-11-01'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'2024-12-01’</a:t>
            </a:r>
            <a:b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</a:b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</a:t>
            </a:r>
            <a:b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</a:b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GO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A792CE5F-7AAA-4797-83FD-0C28924E71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34964" y="1700212"/>
            <a:ext cx="5033101" cy="4537078"/>
          </a:xfrm>
        </p:spPr>
        <p:txBody>
          <a:bodyPr/>
          <a:lstStyle/>
          <a:p>
            <a:r>
              <a:rPr lang="en-US" dirty="0"/>
              <a:t>Create the partition function</a:t>
            </a:r>
          </a:p>
          <a:p>
            <a:endParaRPr lang="en-US" dirty="0"/>
          </a:p>
          <a:p>
            <a:r>
              <a:rPr lang="en-US" dirty="0"/>
              <a:t>Create the partition scheme</a:t>
            </a:r>
          </a:p>
          <a:p>
            <a:endParaRPr lang="en-US" dirty="0"/>
          </a:p>
          <a:p>
            <a:r>
              <a:rPr lang="en-US" dirty="0"/>
              <a:t>Create the new table on the partition scheme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9457F27-E26E-BA7A-2DA2-C971C0C1B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new partitioned table</a:t>
            </a:r>
          </a:p>
        </p:txBody>
      </p:sp>
      <p:sp>
        <p:nvSpPr>
          <p:cNvPr id="7" name="Inhaltsplatzhalter 3">
            <a:extLst>
              <a:ext uri="{FF2B5EF4-FFF2-40B4-BE49-F238E27FC236}">
                <a16:creationId xmlns:a16="http://schemas.microsoft.com/office/drawing/2014/main" id="{CEFDC2F5-F19C-7D3D-990F-A033FA2C63F9}"/>
              </a:ext>
            </a:extLst>
          </p:cNvPr>
          <p:cNvSpPr txBox="1">
            <a:spLocks/>
          </p:cNvSpPr>
          <p:nvPr/>
        </p:nvSpPr>
        <p:spPr>
          <a:xfrm>
            <a:off x="5331550" y="1699260"/>
            <a:ext cx="6488975" cy="4537077"/>
          </a:xfrm>
          <a:prstGeom prst="rect">
            <a:avLst/>
          </a:prstGeom>
        </p:spPr>
        <p:txBody>
          <a:bodyPr vert="horz" lIns="68579" tIns="34289" rIns="68579" bIns="34289" rtlCol="0">
            <a:normAutofit/>
          </a:bodyPr>
          <a:lstStyle>
            <a:lvl1pPr marL="0" indent="0" algn="l" defTabSz="9143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Lucida Console" panose="020B0609040504020204" pitchFamily="49" charset="0"/>
                <a:ea typeface="+mn-ea"/>
                <a:cs typeface="+mn-cs"/>
              </a:defRPr>
            </a:lvl1pPr>
            <a:lvl2pPr marL="457155" indent="0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Lucida Console" panose="020B0609040504020204" pitchFamily="49" charset="0"/>
                <a:ea typeface="+mn-ea"/>
                <a:cs typeface="+mn-cs"/>
              </a:defRPr>
            </a:lvl2pPr>
            <a:lvl3pPr marL="914308" indent="0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Lucida Console" panose="020B0609040504020204" pitchFamily="49" charset="0"/>
                <a:ea typeface="+mn-ea"/>
                <a:cs typeface="+mn-cs"/>
              </a:defRPr>
            </a:lvl3pPr>
            <a:lvl4pPr marL="1371462" indent="0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Lucida Console" panose="020B0609040504020204" pitchFamily="49" charset="0"/>
                <a:ea typeface="+mn-ea"/>
                <a:cs typeface="+mn-cs"/>
              </a:defRPr>
            </a:lvl4pPr>
            <a:lvl5pPr marL="1828618" indent="0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Lucida Console" panose="020B0609040504020204" pitchFamily="49" charset="0"/>
                <a:ea typeface="+mn-ea"/>
                <a:cs typeface="+mn-cs"/>
              </a:defRPr>
            </a:lvl5pPr>
            <a:lvl6pPr marL="2514349" indent="-228578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04" indent="-228578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658" indent="-228578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814" indent="-228578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CREATE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PARTITION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SCHEME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ps_demo</a:t>
            </a:r>
            <a:b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</a:b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PARTITION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pf_demo</a:t>
            </a:r>
            <a:b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</a:b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ALL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TO 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[PRIMARY]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</a:t>
            </a:r>
            <a:b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</a:b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GO</a:t>
            </a:r>
            <a:endParaRPr lang="en-US" sz="1400" dirty="0"/>
          </a:p>
        </p:txBody>
      </p:sp>
      <p:sp>
        <p:nvSpPr>
          <p:cNvPr id="8" name="Inhaltsplatzhalter 3">
            <a:extLst>
              <a:ext uri="{FF2B5EF4-FFF2-40B4-BE49-F238E27FC236}">
                <a16:creationId xmlns:a16="http://schemas.microsoft.com/office/drawing/2014/main" id="{566CACE5-5C04-DC5C-A1FD-D7736517B967}"/>
              </a:ext>
            </a:extLst>
          </p:cNvPr>
          <p:cNvSpPr txBox="1">
            <a:spLocks/>
          </p:cNvSpPr>
          <p:nvPr/>
        </p:nvSpPr>
        <p:spPr>
          <a:xfrm>
            <a:off x="5331550" y="1699260"/>
            <a:ext cx="6488975" cy="4537077"/>
          </a:xfrm>
          <a:prstGeom prst="rect">
            <a:avLst/>
          </a:prstGeom>
        </p:spPr>
        <p:txBody>
          <a:bodyPr vert="horz" lIns="68579" tIns="34289" rIns="68579" bIns="34289" rtlCol="0">
            <a:normAutofit/>
          </a:bodyPr>
          <a:lstStyle>
            <a:lvl1pPr marL="0" indent="0" algn="l" defTabSz="9143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Lucida Console" panose="020B0609040504020204" pitchFamily="49" charset="0"/>
                <a:ea typeface="+mn-ea"/>
                <a:cs typeface="+mn-cs"/>
              </a:defRPr>
            </a:lvl1pPr>
            <a:lvl2pPr marL="457155" indent="0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Lucida Console" panose="020B0609040504020204" pitchFamily="49" charset="0"/>
                <a:ea typeface="+mn-ea"/>
                <a:cs typeface="+mn-cs"/>
              </a:defRPr>
            </a:lvl2pPr>
            <a:lvl3pPr marL="914308" indent="0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Lucida Console" panose="020B0609040504020204" pitchFamily="49" charset="0"/>
                <a:ea typeface="+mn-ea"/>
                <a:cs typeface="+mn-cs"/>
              </a:defRPr>
            </a:lvl3pPr>
            <a:lvl4pPr marL="1371462" indent="0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Lucida Console" panose="020B0609040504020204" pitchFamily="49" charset="0"/>
                <a:ea typeface="+mn-ea"/>
                <a:cs typeface="+mn-cs"/>
              </a:defRPr>
            </a:lvl4pPr>
            <a:lvl5pPr marL="1828618" indent="0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Lucida Console" panose="020B0609040504020204" pitchFamily="49" charset="0"/>
                <a:ea typeface="+mn-ea"/>
                <a:cs typeface="+mn-cs"/>
              </a:defRPr>
            </a:lvl5pPr>
            <a:lvl6pPr marL="2514349" indent="-228578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04" indent="-228578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658" indent="-228578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814" indent="-228578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CREATE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TABLE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demo</a:t>
            </a:r>
            <a:r>
              <a:rPr lang="en-US" sz="14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orders</a:t>
            </a:r>
            <a:b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</a:b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b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</a:b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[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o_orderdate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]		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DATE		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NULL,</a:t>
            </a:r>
            <a:b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</a:b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[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o_orderkey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]		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BIGINT		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NULL,</a:t>
            </a:r>
            <a:b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</a:b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[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o_custkey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]		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BIGINT		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NULL,</a:t>
            </a:r>
            <a:b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</a:b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[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o_orderpriority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]	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CHAR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15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		NULL,</a:t>
            </a:r>
            <a:b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</a:b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[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o_shippriority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]	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		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NULL,</a:t>
            </a:r>
            <a:b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</a:b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[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o_clerk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]		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CHAR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15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		NULL,</a:t>
            </a:r>
            <a:b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</a:br>
            <a:r>
              <a:rPr lang="sv-SE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[o_orderstatus]		</a:t>
            </a:r>
            <a:r>
              <a:rPr lang="sv-SE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CHAR</a:t>
            </a:r>
            <a:r>
              <a:rPr lang="sv-SE" sz="1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sv-SE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1</a:t>
            </a:r>
            <a:r>
              <a:rPr lang="sv-SE" sz="1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		NULL,</a:t>
            </a:r>
            <a:br>
              <a:rPr lang="sv-SE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</a:b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[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o_totalprice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]		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MONEY		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NULL,</a:t>
            </a:r>
            <a:b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</a:br>
            <a:r>
              <a:rPr lang="it-IT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[</a:t>
            </a:r>
            <a:r>
              <a:rPr lang="it-IT" sz="1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o_comment</a:t>
            </a:r>
            <a:r>
              <a:rPr lang="it-IT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]		</a:t>
            </a:r>
            <a:r>
              <a:rPr lang="it-IT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VARCHAR</a:t>
            </a:r>
            <a:r>
              <a:rPr lang="it-IT" sz="1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it-IT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79</a:t>
            </a:r>
            <a:r>
              <a:rPr lang="it-IT" sz="1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	NULL,</a:t>
            </a:r>
            <a:br>
              <a:rPr lang="it-IT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</a:b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[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o_storekey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]		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BIGINT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	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NULL</a:t>
            </a:r>
            <a:b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</a:b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b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</a:br>
            <a:r>
              <a:rPr lang="pt-BR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pt-BR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pt-BR" sz="1400" b="1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pf_demo</a:t>
            </a:r>
            <a:r>
              <a:rPr lang="pt-BR" sz="1400" b="1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pt-BR" sz="1400" b="1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pt-BR" sz="1400" b="1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o_orderdate</a:t>
            </a:r>
            <a:r>
              <a:rPr lang="pt-BR" sz="1400" b="1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r>
              <a:rPr lang="pt-BR" sz="1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  <a:br>
              <a:rPr lang="pt-BR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</a:b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GO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801708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4" grpId="1" uiExpand="1" build="p"/>
      <p:bldP spid="7" grpId="0" build="p"/>
      <p:bldP spid="7" grpId="1" build="allAtOnce"/>
      <p:bldP spid="8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3CE63ED-B759-2358-2BCD-019DDCCC8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Split an existing table into partitions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421C725-3369-7AD0-4ED5-40C7BACB3E7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HEAP Table</a:t>
            </a:r>
          </a:p>
          <a:p>
            <a:pPr lvl="1"/>
            <a:r>
              <a:rPr lang="en-US" dirty="0"/>
              <a:t>add a clustered index on the partition scheme</a:t>
            </a:r>
          </a:p>
          <a:p>
            <a:pPr lvl="1"/>
            <a:r>
              <a:rPr lang="en-US" dirty="0"/>
              <a:t>afterwards remove it!</a:t>
            </a:r>
          </a:p>
          <a:p>
            <a:r>
              <a:rPr lang="en-US" dirty="0"/>
              <a:t>Clustered Index Table</a:t>
            </a:r>
          </a:p>
          <a:p>
            <a:pPr lvl="1"/>
            <a:r>
              <a:rPr lang="en-US" dirty="0"/>
              <a:t>remove the clustered index and add it again based on the partition scheme</a:t>
            </a:r>
          </a:p>
          <a:p>
            <a:r>
              <a:rPr lang="en-US" dirty="0"/>
              <a:t>Clustered Columnstore Index</a:t>
            </a:r>
          </a:p>
          <a:p>
            <a:pPr lvl="1"/>
            <a:r>
              <a:rPr lang="en-US" dirty="0"/>
              <a:t>remove the Clustered Columnstore index</a:t>
            </a:r>
          </a:p>
          <a:p>
            <a:pPr lvl="1"/>
            <a:r>
              <a:rPr lang="en-US" dirty="0"/>
              <a:t>Create a row based Clustered Index on the partition scheme</a:t>
            </a:r>
          </a:p>
          <a:p>
            <a:pPr lvl="1"/>
            <a:r>
              <a:rPr lang="en-US" dirty="0"/>
              <a:t>Remove the Clustered Index</a:t>
            </a:r>
          </a:p>
          <a:p>
            <a:pPr lvl="1"/>
            <a:r>
              <a:rPr lang="en-US" dirty="0"/>
              <a:t>Create a Clustered Columnstore Index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b="1" dirty="0"/>
              <a:t>NOTE:</a:t>
            </a:r>
            <a:r>
              <a:rPr lang="en-US" dirty="0"/>
              <a:t>	</a:t>
            </a:r>
            <a:r>
              <a:rPr lang="en-US" i="1" dirty="0">
                <a:solidFill>
                  <a:srgbClr val="FF0000"/>
                </a:solidFill>
              </a:rPr>
              <a:t>If the [Clustered] Index must be </a:t>
            </a:r>
            <a:r>
              <a:rPr lang="en-US" b="1" i="1" dirty="0">
                <a:solidFill>
                  <a:srgbClr val="FF0000"/>
                </a:solidFill>
              </a:rPr>
              <a:t>UNIQUE</a:t>
            </a:r>
            <a:r>
              <a:rPr lang="en-US" i="1" dirty="0">
                <a:solidFill>
                  <a:srgbClr val="FF0000"/>
                </a:solidFill>
              </a:rPr>
              <a:t> you 	must </a:t>
            </a:r>
            <a:r>
              <a:rPr lang="en-US" b="1" i="1" dirty="0">
                <a:solidFill>
                  <a:srgbClr val="FF0000"/>
                </a:solidFill>
              </a:rPr>
              <a:t>add</a:t>
            </a:r>
            <a:r>
              <a:rPr lang="en-US" i="1" dirty="0">
                <a:solidFill>
                  <a:srgbClr val="FF0000"/>
                </a:solidFill>
              </a:rPr>
              <a:t> the </a:t>
            </a:r>
            <a:r>
              <a:rPr lang="en-US" b="1" i="1" dirty="0">
                <a:solidFill>
                  <a:srgbClr val="FF0000"/>
                </a:solidFill>
              </a:rPr>
              <a:t>partition key </a:t>
            </a:r>
            <a:r>
              <a:rPr lang="en-US" i="1" dirty="0">
                <a:solidFill>
                  <a:srgbClr val="FF0000"/>
                </a:solidFill>
              </a:rPr>
              <a:t>to the Clustered 	Index!</a:t>
            </a:r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AB54DF57-1147-41F2-E441-FF31E9B6AFC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702425" y="1665288"/>
            <a:ext cx="4643437" cy="4643437"/>
          </a:xfrm>
        </p:spPr>
      </p:pic>
    </p:spTree>
    <p:extLst>
      <p:ext uri="{BB962C8B-B14F-4D97-AF65-F5344CB8AC3E}">
        <p14:creationId xmlns:p14="http://schemas.microsoft.com/office/powerpoint/2010/main" val="2373156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3F0AB9A1-730D-5767-3CAB-E5DAE46B3D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1400" dirty="0">
              <a:solidFill>
                <a:srgbClr val="0000FF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endParaRPr lang="en-US" sz="1400" dirty="0">
              <a:solidFill>
                <a:srgbClr val="0000FF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endParaRPr lang="en-US" sz="1400" dirty="0">
              <a:solidFill>
                <a:srgbClr val="0000FF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endParaRPr lang="en-US" sz="1400" dirty="0">
              <a:solidFill>
                <a:srgbClr val="0000FF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endParaRPr lang="en-US" sz="1400" dirty="0">
              <a:solidFill>
                <a:srgbClr val="0000FF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CREATE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NONCLUSTERED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INDEX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nix_demo_orders_o_custkey</a:t>
            </a:r>
            <a:b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</a:b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dbo</a:t>
            </a:r>
            <a:r>
              <a:rPr lang="en-US" sz="14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orders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o_custkey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b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</a:b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INCLUDE 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o_totalprice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b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</a:b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WITH 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SORT_IN_TEMPDB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</a:t>
            </a:r>
            <a:b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</a:b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GO</a:t>
            </a:r>
          </a:p>
          <a:p>
            <a:endParaRPr lang="en-US" sz="1400" dirty="0">
              <a:solidFill>
                <a:srgbClr val="0000FF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CREATE NONCLUSTERED INDEX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nix_demo_orders_o_custkey</a:t>
            </a:r>
            <a:br>
              <a:rPr lang="en-US" sz="1400" dirty="0">
                <a:solidFill>
                  <a:schemeClr val="bg1">
                    <a:lumMod val="50000"/>
                  </a:scheme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</a:br>
            <a:r>
              <a:rPr lang="en-US" sz="1400" dirty="0">
                <a:solidFill>
                  <a:schemeClr val="bg1">
                    <a:lumMod val="50000"/>
                  </a:scheme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dbo.orders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o_custkey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br>
              <a:rPr lang="en-US" sz="1400" dirty="0">
                <a:solidFill>
                  <a:schemeClr val="bg1">
                    <a:lumMod val="50000"/>
                  </a:scheme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</a:br>
            <a:r>
              <a:rPr lang="en-US" sz="1400" dirty="0">
                <a:solidFill>
                  <a:schemeClr val="bg1">
                    <a:lumMod val="50000"/>
                  </a:scheme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INCLUDE (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o_totalprice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br>
              <a:rPr lang="en-US" sz="1400" dirty="0">
                <a:solidFill>
                  <a:schemeClr val="bg1">
                    <a:lumMod val="50000"/>
                  </a:scheme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</a:br>
            <a:r>
              <a:rPr lang="en-US" sz="1400" dirty="0">
                <a:solidFill>
                  <a:schemeClr val="bg1">
                    <a:lumMod val="50000"/>
                  </a:scheme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WITH (SORT_IN_TEMPDB = ON, DROP_EXISTING = ON)</a:t>
            </a:r>
            <a:b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</a:br>
            <a:r>
              <a:rPr lang="en-US" sz="1400" b="1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400" b="1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[PRIMARY]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  <a:b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</a:br>
            <a:r>
              <a:rPr lang="en-US" sz="1400" dirty="0">
                <a:solidFill>
                  <a:schemeClr val="bg1">
                    <a:lumMod val="50000"/>
                  </a:scheme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GO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8839A508-30AA-8373-9BE1-301A5CDDD37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b="1" dirty="0"/>
              <a:t>Aligned</a:t>
            </a:r>
          </a:p>
          <a:p>
            <a:pPr lvl="1"/>
            <a:r>
              <a:rPr lang="en-US" dirty="0"/>
              <a:t>The index is bound to the partition scheme of the table</a:t>
            </a:r>
          </a:p>
          <a:p>
            <a:r>
              <a:rPr lang="en-US" b="1" dirty="0" err="1"/>
              <a:t>NonAligned</a:t>
            </a:r>
            <a:endParaRPr lang="en-US" b="1" dirty="0"/>
          </a:p>
          <a:p>
            <a:pPr lvl="1"/>
            <a:r>
              <a:rPr lang="en-US" dirty="0"/>
              <a:t>The index is unbound from the partition scheme of the table</a:t>
            </a:r>
          </a:p>
          <a:p>
            <a:r>
              <a:rPr lang="en-US" dirty="0"/>
              <a:t>Creating a nonclustered index on a partitioned table without naming the partition will automatically create an aligned index!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To create a nonaligned index you must </a:t>
            </a:r>
            <a:r>
              <a:rPr lang="en-US" b="1" dirty="0"/>
              <a:t>EXPLICIT</a:t>
            </a:r>
            <a:r>
              <a:rPr lang="en-US" dirty="0"/>
              <a:t> name the partition in the creation statement.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E02BC71-3678-25A1-071A-07084C90BF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Nonclustered Indexes</a:t>
            </a:r>
          </a:p>
        </p:txBody>
      </p:sp>
    </p:spTree>
    <p:extLst>
      <p:ext uri="{BB962C8B-B14F-4D97-AF65-F5344CB8AC3E}">
        <p14:creationId xmlns:p14="http://schemas.microsoft.com/office/powerpoint/2010/main" val="1802229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7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Uwe Ricken</a:t>
            </a:r>
            <a:br>
              <a:rPr lang="de-DE" dirty="0"/>
            </a:br>
            <a:r>
              <a:rPr lang="de-DE" sz="2400" dirty="0"/>
              <a:t>db Berater GmbH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dirty="0"/>
              <a:t>I am working with IT-systems since early 1990's and with the main focus on </a:t>
            </a:r>
            <a:r>
              <a:rPr lang="en-US" sz="1400" b="1" i="1" dirty="0">
                <a:solidFill>
                  <a:schemeClr val="accent5"/>
                </a:solidFill>
              </a:rPr>
              <a:t>Microsoft SQL Server </a:t>
            </a:r>
            <a:r>
              <a:rPr lang="en-US" sz="1400" dirty="0"/>
              <a:t>since version 6.0. I started with development of database applications in 1998 with a professional CRM-System based on Microsoft products (Microsoft Office and </a:t>
            </a:r>
            <a:r>
              <a:rPr lang="en-US" sz="1400" b="1" i="1" dirty="0">
                <a:solidFill>
                  <a:schemeClr val="accent5"/>
                </a:solidFill>
              </a:rPr>
              <a:t>Microsoft SQL Server</a:t>
            </a:r>
            <a:r>
              <a:rPr lang="en-US" sz="1400" dirty="0"/>
              <a:t>).</a:t>
            </a:r>
          </a:p>
          <a:p>
            <a:pPr marL="0" indent="0">
              <a:buNone/>
            </a:pPr>
            <a:br>
              <a:rPr lang="en-US" sz="1400" dirty="0"/>
            </a:br>
            <a:r>
              <a:rPr lang="en-US" sz="1400" dirty="0"/>
              <a:t>Since 2008 I'm focused exclusively on </a:t>
            </a:r>
            <a:r>
              <a:rPr lang="en-US" sz="1400" b="1" i="1" dirty="0">
                <a:solidFill>
                  <a:schemeClr val="accent5"/>
                </a:solidFill>
              </a:rPr>
              <a:t>Microsoft SQL Server</a:t>
            </a:r>
            <a:r>
              <a:rPr lang="en-US" sz="1400" dirty="0"/>
              <a:t> and working in 3rd level support teams for banks, insurances and global industries.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sz="1400" dirty="0"/>
              <a:t>Since May </a:t>
            </a:r>
            <a:r>
              <a:rPr lang="en-US" sz="1400"/>
              <a:t>2013 I am </a:t>
            </a:r>
            <a:r>
              <a:rPr lang="en-US" sz="1400" dirty="0"/>
              <a:t>a </a:t>
            </a:r>
            <a:r>
              <a:rPr lang="en-US" sz="1400" b="1" dirty="0">
                <a:solidFill>
                  <a:srgbClr val="FF0000"/>
                </a:solidFill>
              </a:rPr>
              <a:t>Microsoft Certified Master: SQL Server 2008 </a:t>
            </a:r>
            <a:r>
              <a:rPr lang="en-US" sz="1400" dirty="0"/>
              <a:t>which was an amazing way into the depth of </a:t>
            </a:r>
            <a:r>
              <a:rPr lang="en-US" sz="1400" b="1" i="1" dirty="0">
                <a:solidFill>
                  <a:schemeClr val="accent5"/>
                </a:solidFill>
              </a:rPr>
              <a:t>Microsoft SQL Server</a:t>
            </a:r>
            <a:r>
              <a:rPr lang="en-US" sz="1400" dirty="0"/>
              <a:t>.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sz="1400" dirty="0"/>
              <a:t>In July 2013 I have been awarded with the MVP Award for </a:t>
            </a:r>
            <a:r>
              <a:rPr lang="en-US" sz="1400" b="1" i="1" dirty="0">
                <a:solidFill>
                  <a:schemeClr val="accent5"/>
                </a:solidFill>
              </a:rPr>
              <a:t>Microsoft SQL Server</a:t>
            </a:r>
            <a:r>
              <a:rPr lang="en-US" sz="1400" dirty="0"/>
              <a:t>.</a:t>
            </a:r>
            <a:endParaRPr lang="de-DE" sz="1400" dirty="0"/>
          </a:p>
        </p:txBody>
      </p:sp>
      <p:sp>
        <p:nvSpPr>
          <p:cNvPr id="6" name="Textplatzhalter 5"/>
          <p:cNvSpPr>
            <a:spLocks noGrp="1"/>
          </p:cNvSpPr>
          <p:nvPr>
            <p:ph sz="half" idx="2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buNone/>
              <a:tabLst>
                <a:tab pos="903243" algn="l"/>
              </a:tabLst>
            </a:pPr>
            <a:r>
              <a:rPr lang="de-DE" sz="1400" b="1" dirty="0" err="1"/>
              <a:t>www</a:t>
            </a:r>
            <a:r>
              <a:rPr lang="de-DE" sz="1400" dirty="0"/>
              <a:t>:	</a:t>
            </a:r>
            <a:r>
              <a:rPr lang="de-DE" sz="1400" dirty="0">
                <a:hlinkClick r:id="rId2"/>
              </a:rPr>
              <a:t>http://www.db-berater.de</a:t>
            </a:r>
            <a:endParaRPr lang="de-DE" sz="1400" dirty="0"/>
          </a:p>
          <a:p>
            <a:pPr marL="0" indent="0">
              <a:buNone/>
              <a:tabLst>
                <a:tab pos="903243" algn="l"/>
              </a:tabLst>
            </a:pPr>
            <a:r>
              <a:rPr lang="de-DE" sz="1400" b="1" dirty="0"/>
              <a:t>email</a:t>
            </a:r>
            <a:r>
              <a:rPr lang="de-DE" sz="1400" dirty="0"/>
              <a:t>:	</a:t>
            </a:r>
            <a:r>
              <a:rPr lang="de-DE" sz="1400" dirty="0">
                <a:hlinkClick r:id="rId3"/>
              </a:rPr>
              <a:t>uwe.ricken@db-berater.de</a:t>
            </a:r>
            <a:endParaRPr lang="de-DE" sz="1400" dirty="0"/>
          </a:p>
          <a:p>
            <a:pPr marL="0" indent="0">
              <a:buNone/>
              <a:tabLst>
                <a:tab pos="903243" algn="l"/>
              </a:tabLst>
            </a:pPr>
            <a:r>
              <a:rPr lang="de-DE" sz="1400" b="1" dirty="0" err="1"/>
              <a:t>blog</a:t>
            </a:r>
            <a:r>
              <a:rPr lang="de-DE" sz="1400" dirty="0"/>
              <a:t>:	</a:t>
            </a:r>
            <a:r>
              <a:rPr lang="de-DE" sz="1400" dirty="0">
                <a:hlinkClick r:id="rId4"/>
              </a:rPr>
              <a:t>http://www.sqlmaster.de</a:t>
            </a:r>
            <a:endParaRPr lang="de-DE" sz="1400" dirty="0"/>
          </a:p>
          <a:p>
            <a:pPr marL="0" indent="0">
              <a:buNone/>
              <a:tabLst>
                <a:tab pos="903243" algn="l"/>
              </a:tabLst>
            </a:pPr>
            <a:r>
              <a:rPr lang="de-DE" sz="1400" b="1" dirty="0" err="1"/>
              <a:t>BlueSky</a:t>
            </a:r>
            <a:r>
              <a:rPr lang="de-DE" sz="1400" dirty="0"/>
              <a:t>:	</a:t>
            </a:r>
            <a:r>
              <a:rPr lang="de-DE" sz="1400" dirty="0">
                <a:hlinkClick r:id="rId5"/>
              </a:rPr>
              <a:t>@sqlbambi</a:t>
            </a:r>
            <a:endParaRPr lang="de-DE" sz="1400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4272" y="3494589"/>
            <a:ext cx="1143000" cy="835819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472" y="3494589"/>
            <a:ext cx="1143000" cy="857251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4273" y="4682333"/>
            <a:ext cx="1458955" cy="598545"/>
          </a:xfrm>
          <a:prstGeom prst="rect">
            <a:avLst/>
          </a:prstGeom>
        </p:spPr>
      </p:pic>
      <p:pic>
        <p:nvPicPr>
          <p:cNvPr id="5" name="Grafik 4" descr="Ein Bild, das Person, Mann, Brille, tragen enthält.&#10;&#10;Automatisch generierte Beschreibung">
            <a:extLst>
              <a:ext uri="{FF2B5EF4-FFF2-40B4-BE49-F238E27FC236}">
                <a16:creationId xmlns:a16="http://schemas.microsoft.com/office/drawing/2014/main" id="{46333317-A6F3-B2D3-B9F5-6B4A79A834BA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58"/>
          <a:stretch/>
        </p:blipFill>
        <p:spPr>
          <a:xfrm>
            <a:off x="6499642" y="3429000"/>
            <a:ext cx="1715073" cy="1851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1874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7CA13F-10D9-7E71-B338-9F5121F93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Nonclustered Indexes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EC6D34F-0FF4-4947-0AB4-0ABDA9AEE7E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Aligned Indexes</a:t>
            </a:r>
          </a:p>
          <a:p>
            <a:pPr marL="0" indent="0">
              <a:buNone/>
            </a:pPr>
            <a:r>
              <a:rPr lang="en-US" b="1" dirty="0"/>
              <a:t>Pro</a:t>
            </a:r>
          </a:p>
          <a:p>
            <a:pPr lvl="1"/>
            <a:r>
              <a:rPr lang="en-US" b="0" i="0" dirty="0">
                <a:solidFill>
                  <a:srgbClr val="282523"/>
                </a:solidFill>
                <a:effectLst/>
              </a:rPr>
              <a:t>can leverage partition elimination, improving query performance by scanning only relevant partitions.</a:t>
            </a:r>
            <a:endParaRPr lang="en-US" dirty="0"/>
          </a:p>
          <a:p>
            <a:pPr lvl="1"/>
            <a:r>
              <a:rPr lang="en-US" dirty="0"/>
              <a:t>easier to manage, as they follow the partitioning scheme of the table</a:t>
            </a:r>
          </a:p>
          <a:p>
            <a:pPr marL="0" indent="0">
              <a:buNone/>
            </a:pPr>
            <a:r>
              <a:rPr lang="en-US" b="1" dirty="0"/>
              <a:t>Con</a:t>
            </a:r>
          </a:p>
          <a:p>
            <a:pPr lvl="1"/>
            <a:r>
              <a:rPr lang="en-US" dirty="0"/>
              <a:t>limiting their usefulness for queries that don't involve the partitioning key</a:t>
            </a:r>
          </a:p>
          <a:p>
            <a:pPr lvl="1"/>
            <a:r>
              <a:rPr lang="en-US" b="0" i="0" dirty="0">
                <a:solidFill>
                  <a:srgbClr val="282523"/>
                </a:solidFill>
                <a:effectLst/>
              </a:rPr>
              <a:t>aligned indexes can be complex, especially in environments with high data volume and frequent data modifications.</a:t>
            </a:r>
            <a:endParaRPr lang="en-US" dirty="0"/>
          </a:p>
          <a:p>
            <a:endParaRPr lang="en-US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CCAAAA9-9588-F7D2-4AC6-5AF4D2026F4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Nonaligned Indexes</a:t>
            </a:r>
          </a:p>
          <a:p>
            <a:pPr marL="0" indent="0">
              <a:buNone/>
            </a:pPr>
            <a:r>
              <a:rPr lang="en-US" b="1" dirty="0"/>
              <a:t>Pro</a:t>
            </a:r>
          </a:p>
          <a:p>
            <a:pPr lvl="1"/>
            <a:r>
              <a:rPr lang="en-US" dirty="0"/>
              <a:t>Nonaligned indexes can be created on any column, not just the partitioning column.</a:t>
            </a:r>
          </a:p>
          <a:p>
            <a:pPr lvl="1"/>
            <a:r>
              <a:rPr lang="en-US" dirty="0"/>
              <a:t>More flexibility in query optimization.</a:t>
            </a:r>
          </a:p>
          <a:p>
            <a:pPr lvl="1"/>
            <a:r>
              <a:rPr lang="en-US" dirty="0"/>
              <a:t>Improve query performance</a:t>
            </a:r>
          </a:p>
          <a:p>
            <a:pPr marL="0" indent="0">
              <a:buNone/>
            </a:pPr>
            <a:r>
              <a:rPr lang="en-US" b="1" dirty="0"/>
              <a:t>Con</a:t>
            </a:r>
          </a:p>
          <a:p>
            <a:pPr lvl="1"/>
            <a:r>
              <a:rPr lang="en-US" dirty="0"/>
              <a:t>can add complexity to query plans</a:t>
            </a:r>
          </a:p>
          <a:p>
            <a:pPr lvl="1"/>
            <a:r>
              <a:rPr lang="en-US" dirty="0"/>
              <a:t>Queries might not fully benefit from partition elimination</a:t>
            </a:r>
          </a:p>
          <a:p>
            <a:pPr lvl="1"/>
            <a:r>
              <a:rPr lang="en-US" dirty="0"/>
              <a:t>No partition management</a:t>
            </a:r>
            <a:br>
              <a:rPr lang="en-US" dirty="0"/>
            </a:br>
            <a:r>
              <a:rPr lang="en-US" dirty="0"/>
              <a:t>SPLIT() / MERGE / TRUNCATE</a:t>
            </a:r>
          </a:p>
        </p:txBody>
      </p:sp>
    </p:spTree>
    <p:extLst>
      <p:ext uri="{BB962C8B-B14F-4D97-AF65-F5344CB8AC3E}">
        <p14:creationId xmlns:p14="http://schemas.microsoft.com/office/powerpoint/2010/main" val="15579634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7E2E7F-595A-E981-040B-BB6ACD9565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B8D0943D-6100-F4BD-4A06-8DD4C3DD29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To Use?</a:t>
            </a:r>
            <a:endParaRPr lang="en-US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C0AAA479-CE07-6E15-3CFD-AE375E523C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3181" y="1700213"/>
            <a:ext cx="4465637" cy="4465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484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22DDFD-F95F-1F41-093F-070165F474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73840B-FE89-B92A-5005-15D740CB169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Querying Partitioned Data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AA0CFFA-0A58-CDBD-BB9F-17CACAD0373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b="1" dirty="0">
                <a:solidFill>
                  <a:srgbClr val="FF0000"/>
                </a:solidFill>
              </a:rPr>
              <a:t>Partitioning has NOTHING to do with performance optimization!</a:t>
            </a:r>
            <a:br>
              <a:rPr lang="en-GB" b="1" dirty="0">
                <a:solidFill>
                  <a:srgbClr val="FF0000"/>
                </a:solidFill>
              </a:rPr>
            </a:br>
            <a:br>
              <a:rPr lang="en-GB" b="1" dirty="0">
                <a:solidFill>
                  <a:srgbClr val="FF0000"/>
                </a:solidFill>
              </a:rPr>
            </a:br>
            <a:br>
              <a:rPr lang="en-GB" b="1" dirty="0">
                <a:solidFill>
                  <a:srgbClr val="FF0000"/>
                </a:solidFill>
              </a:rPr>
            </a:br>
            <a:r>
              <a:rPr lang="en-GB" dirty="0">
                <a:solidFill>
                  <a:srgbClr val="FF0000"/>
                </a:solidFill>
                <a:hlinkClick r:id="rId3"/>
              </a:rPr>
              <a:t>Blog Post</a:t>
            </a:r>
            <a:endParaRPr lang="en-GB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95082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3A4A96-828C-7B07-D827-FE542B935D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should I consider?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8D6AC26-0DC5-580F-19DC-514F4B8DD9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Partitioning does NOT optimize your queries!</a:t>
            </a:r>
            <a:br>
              <a:rPr lang="en-US" dirty="0"/>
            </a:br>
            <a:r>
              <a:rPr lang="en-US" dirty="0">
                <a:hlinkClick r:id="rId2"/>
              </a:rPr>
              <a:t>Blog Post – db Berater GmbH</a:t>
            </a:r>
            <a:endParaRPr lang="en-US" dirty="0"/>
          </a:p>
          <a:p>
            <a:r>
              <a:rPr lang="en-US" dirty="0"/>
              <a:t>If you don’t use the partition key as a predicate Microsoft SQL Server will access ALL partitions</a:t>
            </a:r>
          </a:p>
          <a:p>
            <a:r>
              <a:rPr lang="en-US" dirty="0"/>
              <a:t>Partition Elimination will always start before using predicates!</a:t>
            </a:r>
          </a:p>
          <a:p>
            <a:r>
              <a:rPr lang="en-US" dirty="0"/>
              <a:t>Be aware of Nonaligned Indexes!</a:t>
            </a:r>
          </a:p>
          <a:p>
            <a:pPr lvl="1"/>
            <a:r>
              <a:rPr lang="en-US" dirty="0"/>
              <a:t>Good for queries</a:t>
            </a:r>
          </a:p>
          <a:p>
            <a:pPr lvl="1"/>
            <a:r>
              <a:rPr lang="en-US" dirty="0"/>
              <a:t>Bad for Maintenance because they…</a:t>
            </a:r>
          </a:p>
          <a:p>
            <a:pPr lvl="2"/>
            <a:r>
              <a:rPr lang="en-US" dirty="0"/>
              <a:t>Prevent SWITCH Operations</a:t>
            </a:r>
          </a:p>
          <a:p>
            <a:pPr lvl="2"/>
            <a:r>
              <a:rPr lang="en-US" dirty="0"/>
              <a:t>Prevent TRUNCATE Operations</a:t>
            </a:r>
          </a:p>
          <a:p>
            <a:pPr lvl="2"/>
            <a:r>
              <a:rPr lang="en-US" dirty="0"/>
              <a:t>Can not be used until all filegroups are restored!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3773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FD505B-A1AB-0598-D818-3A1B02F2FC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AF345D9A-D331-0865-9B02-D9AAD5795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Querying Partitioned Data</a:t>
            </a:r>
            <a:endParaRPr lang="en-US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11D6A469-E158-6C07-1D3C-8769218907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3181" y="1700213"/>
            <a:ext cx="4465637" cy="4465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976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Partitioning - Maintenance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how to manage your partitions </a:t>
            </a:r>
            <a:r>
              <a:rPr lang="en-GB" dirty="0" err="1"/>
              <a:t>efficently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687327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298BBF0-CFEA-1396-C750-329C642BB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Maintenance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B283ABF-6ED9-40A8-C411-B4C60CE23BD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Maintenance becomes critical in big databases.</a:t>
            </a:r>
          </a:p>
          <a:p>
            <a:r>
              <a:rPr lang="en-US" dirty="0"/>
              <a:t>Partitioning can help for efficient management of data and database tasks:</a:t>
            </a:r>
          </a:p>
          <a:p>
            <a:pPr lvl="1"/>
            <a:r>
              <a:rPr lang="en-US" dirty="0"/>
              <a:t>Adding new partition</a:t>
            </a:r>
          </a:p>
          <a:p>
            <a:pPr lvl="1"/>
            <a:r>
              <a:rPr lang="en-US" dirty="0"/>
              <a:t>Deleting a partition</a:t>
            </a:r>
          </a:p>
          <a:p>
            <a:pPr lvl="1"/>
            <a:r>
              <a:rPr lang="en-US" dirty="0"/>
              <a:t>Index Maintenance</a:t>
            </a:r>
          </a:p>
          <a:p>
            <a:pPr lvl="1"/>
            <a:r>
              <a:rPr lang="en-US" dirty="0"/>
              <a:t>Statistics Maintenance</a:t>
            </a:r>
          </a:p>
          <a:p>
            <a:pPr lvl="1"/>
            <a:r>
              <a:rPr lang="en-US" dirty="0"/>
              <a:t>BACKUP database</a:t>
            </a:r>
          </a:p>
          <a:p>
            <a:pPr lvl="1"/>
            <a:r>
              <a:rPr lang="en-US" dirty="0"/>
              <a:t>RESTORE database</a:t>
            </a:r>
          </a:p>
          <a:p>
            <a:r>
              <a:rPr lang="en-US" dirty="0"/>
              <a:t>All mentioned tasks can be managed partition wise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5360186F-5E52-168E-BCB9-C2D0EC19F3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2011" y="1665288"/>
            <a:ext cx="5664629" cy="621355"/>
          </a:xfrm>
        </p:spPr>
        <p:txBody>
          <a:bodyPr>
            <a:normAutofit/>
          </a:bodyPr>
          <a:lstStyle/>
          <a:p>
            <a:r>
              <a:rPr lang="en-US" sz="1400" b="1" dirty="0"/>
              <a:t>Adding new data</a:t>
            </a:r>
          </a:p>
          <a:p>
            <a:pPr lvl="1"/>
            <a:r>
              <a:rPr lang="en-US" sz="1400" b="1" dirty="0">
                <a:solidFill>
                  <a:schemeClr val="accent5">
                    <a:lumMod val="75000"/>
                  </a:schemeClr>
                </a:solidFill>
                <a:latin typeface="Lucida Console" panose="020B0609040504020204" pitchFamily="49" charset="0"/>
              </a:rPr>
              <a:t>SPLIT()</a:t>
            </a:r>
          </a:p>
        </p:txBody>
      </p:sp>
      <p:sp>
        <p:nvSpPr>
          <p:cNvPr id="8" name="Inhaltsplatzhalter 6">
            <a:extLst>
              <a:ext uri="{FF2B5EF4-FFF2-40B4-BE49-F238E27FC236}">
                <a16:creationId xmlns:a16="http://schemas.microsoft.com/office/drawing/2014/main" id="{3AB54A81-BA56-33A6-35B5-9F85EA019E36}"/>
              </a:ext>
            </a:extLst>
          </p:cNvPr>
          <p:cNvSpPr txBox="1">
            <a:spLocks/>
          </p:cNvSpPr>
          <p:nvPr/>
        </p:nvSpPr>
        <p:spPr>
          <a:xfrm>
            <a:off x="6192011" y="2301257"/>
            <a:ext cx="5664629" cy="1127743"/>
          </a:xfrm>
          <a:prstGeom prst="rect">
            <a:avLst/>
          </a:prstGeom>
        </p:spPr>
        <p:txBody>
          <a:bodyPr vert="horz" lIns="68579" tIns="34289" rIns="68579" bIns="34289" rtlCol="0">
            <a:normAutofit/>
          </a:bodyPr>
          <a:lstStyle>
            <a:lvl1pPr marL="228584" indent="-228584" algn="l" defTabSz="914332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50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14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080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47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12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78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744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10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1" dirty="0"/>
              <a:t>Deleting existing data</a:t>
            </a:r>
          </a:p>
          <a:p>
            <a:pPr lvl="1"/>
            <a:r>
              <a:rPr lang="en-US" sz="1400" b="1" dirty="0">
                <a:solidFill>
                  <a:schemeClr val="accent5">
                    <a:lumMod val="75000"/>
                  </a:schemeClr>
                </a:solidFill>
                <a:latin typeface="Lucida Console" panose="020B0609040504020204" pitchFamily="49" charset="0"/>
              </a:rPr>
              <a:t>DELETE</a:t>
            </a:r>
          </a:p>
          <a:p>
            <a:pPr lvl="1"/>
            <a:r>
              <a:rPr lang="en-US" sz="1400" b="1" dirty="0">
                <a:solidFill>
                  <a:schemeClr val="accent5">
                    <a:lumMod val="75000"/>
                  </a:schemeClr>
                </a:solidFill>
                <a:latin typeface="Lucida Console" panose="020B0609040504020204" pitchFamily="49" charset="0"/>
              </a:rPr>
              <a:t>TRUNCATE</a:t>
            </a:r>
          </a:p>
          <a:p>
            <a:pPr lvl="1"/>
            <a:r>
              <a:rPr lang="en-US" sz="1400" b="1" dirty="0">
                <a:solidFill>
                  <a:schemeClr val="accent5">
                    <a:lumMod val="75000"/>
                  </a:schemeClr>
                </a:solidFill>
                <a:latin typeface="Lucida Console" panose="020B0609040504020204" pitchFamily="49" charset="0"/>
              </a:rPr>
              <a:t>SWITCH </a:t>
            </a:r>
            <a:r>
              <a:rPr lang="en-US" sz="1400" dirty="0"/>
              <a:t>partition</a:t>
            </a:r>
          </a:p>
        </p:txBody>
      </p:sp>
      <p:sp>
        <p:nvSpPr>
          <p:cNvPr id="9" name="Inhaltsplatzhalter 6">
            <a:extLst>
              <a:ext uri="{FF2B5EF4-FFF2-40B4-BE49-F238E27FC236}">
                <a16:creationId xmlns:a16="http://schemas.microsoft.com/office/drawing/2014/main" id="{4B996FC3-C783-775B-9B89-A30F8572189A}"/>
              </a:ext>
            </a:extLst>
          </p:cNvPr>
          <p:cNvSpPr txBox="1">
            <a:spLocks/>
          </p:cNvSpPr>
          <p:nvPr/>
        </p:nvSpPr>
        <p:spPr>
          <a:xfrm>
            <a:off x="6192010" y="3444847"/>
            <a:ext cx="5664629" cy="621356"/>
          </a:xfrm>
          <a:prstGeom prst="rect">
            <a:avLst/>
          </a:prstGeom>
        </p:spPr>
        <p:txBody>
          <a:bodyPr vert="horz" lIns="68579" tIns="34289" rIns="68579" bIns="34289" rtlCol="0">
            <a:normAutofit fontScale="92500"/>
          </a:bodyPr>
          <a:lstStyle>
            <a:lvl1pPr marL="228584" indent="-228584" algn="l" defTabSz="914332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50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14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080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47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12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78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744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10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1" dirty="0"/>
              <a:t>Index Maintenance</a:t>
            </a:r>
          </a:p>
          <a:p>
            <a:pPr lvl="1"/>
            <a:r>
              <a:rPr lang="en-US" sz="1400" b="1" dirty="0">
                <a:solidFill>
                  <a:schemeClr val="accent5">
                    <a:lumMod val="75000"/>
                  </a:schemeClr>
                </a:solidFill>
                <a:latin typeface="Lucida Console" panose="020B0609040504020204" pitchFamily="49" charset="0"/>
              </a:rPr>
              <a:t>ALTER INDEX [REBUILD/REORGANIZE] … PARTITION = n</a:t>
            </a:r>
          </a:p>
        </p:txBody>
      </p:sp>
      <p:sp>
        <p:nvSpPr>
          <p:cNvPr id="10" name="Inhaltsplatzhalter 6">
            <a:extLst>
              <a:ext uri="{FF2B5EF4-FFF2-40B4-BE49-F238E27FC236}">
                <a16:creationId xmlns:a16="http://schemas.microsoft.com/office/drawing/2014/main" id="{4260802B-B03B-8B6D-BD5D-E282A6408EDD}"/>
              </a:ext>
            </a:extLst>
          </p:cNvPr>
          <p:cNvSpPr txBox="1">
            <a:spLocks/>
          </p:cNvSpPr>
          <p:nvPr/>
        </p:nvSpPr>
        <p:spPr>
          <a:xfrm>
            <a:off x="6192010" y="4097560"/>
            <a:ext cx="5664629" cy="573214"/>
          </a:xfrm>
          <a:prstGeom prst="rect">
            <a:avLst/>
          </a:prstGeom>
        </p:spPr>
        <p:txBody>
          <a:bodyPr vert="horz" lIns="68579" tIns="34289" rIns="68579" bIns="34289" rtlCol="0">
            <a:normAutofit/>
          </a:bodyPr>
          <a:lstStyle>
            <a:lvl1pPr marL="228584" indent="-228584" algn="l" defTabSz="914332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50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14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080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47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12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78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744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10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1" dirty="0"/>
              <a:t>Statistics Maintenance</a:t>
            </a:r>
          </a:p>
          <a:p>
            <a:pPr lvl="1"/>
            <a:r>
              <a:rPr lang="en-US" sz="1300" b="1" dirty="0">
                <a:solidFill>
                  <a:schemeClr val="accent5">
                    <a:lumMod val="75000"/>
                  </a:schemeClr>
                </a:solidFill>
                <a:latin typeface="Lucida Console" panose="020B0609040504020204" pitchFamily="49" charset="0"/>
              </a:rPr>
              <a:t>UPDATE STATISTICS … ON PARTITION</a:t>
            </a:r>
          </a:p>
        </p:txBody>
      </p:sp>
      <p:sp>
        <p:nvSpPr>
          <p:cNvPr id="11" name="Inhaltsplatzhalter 6">
            <a:extLst>
              <a:ext uri="{FF2B5EF4-FFF2-40B4-BE49-F238E27FC236}">
                <a16:creationId xmlns:a16="http://schemas.microsoft.com/office/drawing/2014/main" id="{F7E85C67-2F6C-8959-04AE-D84F58019814}"/>
              </a:ext>
            </a:extLst>
          </p:cNvPr>
          <p:cNvSpPr txBox="1">
            <a:spLocks/>
          </p:cNvSpPr>
          <p:nvPr/>
        </p:nvSpPr>
        <p:spPr>
          <a:xfrm>
            <a:off x="6192010" y="4670775"/>
            <a:ext cx="5664629" cy="289532"/>
          </a:xfrm>
          <a:prstGeom prst="rect">
            <a:avLst/>
          </a:prstGeom>
        </p:spPr>
        <p:txBody>
          <a:bodyPr vert="horz" lIns="68579" tIns="34289" rIns="68579" bIns="34289" rtlCol="0">
            <a:normAutofit/>
          </a:bodyPr>
          <a:lstStyle>
            <a:lvl1pPr marL="228584" indent="-228584" algn="l" defTabSz="914332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50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14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080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47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12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78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744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10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1" dirty="0"/>
              <a:t>BACKUP / RESTORE … FILEGROUP</a:t>
            </a:r>
          </a:p>
        </p:txBody>
      </p:sp>
      <p:cxnSp>
        <p:nvCxnSpPr>
          <p:cNvPr id="13" name="Verbinder: gewinkelt 12">
            <a:extLst>
              <a:ext uri="{FF2B5EF4-FFF2-40B4-BE49-F238E27FC236}">
                <a16:creationId xmlns:a16="http://schemas.microsoft.com/office/drawing/2014/main" id="{CA8E33C0-25B2-330B-ABC8-F335AE724672}"/>
              </a:ext>
            </a:extLst>
          </p:cNvPr>
          <p:cNvCxnSpPr>
            <a:cxnSpLocks/>
            <a:endCxn id="7" idx="1"/>
          </p:cNvCxnSpPr>
          <p:nvPr/>
        </p:nvCxnSpPr>
        <p:spPr>
          <a:xfrm flipV="1">
            <a:off x="3926910" y="1975966"/>
            <a:ext cx="2265101" cy="781213"/>
          </a:xfrm>
          <a:prstGeom prst="bentConnector3">
            <a:avLst>
              <a:gd name="adj1" fmla="val 81798"/>
            </a:avLst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Verbinder: gewinkelt 15">
            <a:extLst>
              <a:ext uri="{FF2B5EF4-FFF2-40B4-BE49-F238E27FC236}">
                <a16:creationId xmlns:a16="http://schemas.microsoft.com/office/drawing/2014/main" id="{22522A89-6DA7-4AEE-F7C9-E42F11709874}"/>
              </a:ext>
            </a:extLst>
          </p:cNvPr>
          <p:cNvCxnSpPr>
            <a:endCxn id="8" idx="1"/>
          </p:cNvCxnSpPr>
          <p:nvPr/>
        </p:nvCxnSpPr>
        <p:spPr>
          <a:xfrm flipV="1">
            <a:off x="3926910" y="2865129"/>
            <a:ext cx="2265101" cy="219143"/>
          </a:xfrm>
          <a:prstGeom prst="bentConnector3">
            <a:avLst>
              <a:gd name="adj1" fmla="val 82074"/>
            </a:avLst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Verbinder: gewinkelt 19">
            <a:extLst>
              <a:ext uri="{FF2B5EF4-FFF2-40B4-BE49-F238E27FC236}">
                <a16:creationId xmlns:a16="http://schemas.microsoft.com/office/drawing/2014/main" id="{68D1AD34-E81E-BAE4-01BD-A0C286CD75D4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3926910" y="3373394"/>
            <a:ext cx="2265100" cy="382131"/>
          </a:xfrm>
          <a:prstGeom prst="bentConnector3">
            <a:avLst>
              <a:gd name="adj1" fmla="val 81798"/>
            </a:avLst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Verbinder: gewinkelt 22">
            <a:extLst>
              <a:ext uri="{FF2B5EF4-FFF2-40B4-BE49-F238E27FC236}">
                <a16:creationId xmlns:a16="http://schemas.microsoft.com/office/drawing/2014/main" id="{E0A417C6-CB55-7B6F-EC30-7CA22E516A8E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3926910" y="3667216"/>
            <a:ext cx="2265100" cy="716951"/>
          </a:xfrm>
          <a:prstGeom prst="bentConnector3">
            <a:avLst>
              <a:gd name="adj1" fmla="val 82074"/>
            </a:avLst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Verbinder: gewinkelt 30">
            <a:extLst>
              <a:ext uri="{FF2B5EF4-FFF2-40B4-BE49-F238E27FC236}">
                <a16:creationId xmlns:a16="http://schemas.microsoft.com/office/drawing/2014/main" id="{1B2BB205-654E-9525-DE29-853C5393C074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3926910" y="4154273"/>
            <a:ext cx="2265100" cy="661268"/>
          </a:xfrm>
          <a:prstGeom prst="bentConnector3">
            <a:avLst>
              <a:gd name="adj1" fmla="val 82074"/>
            </a:avLst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9122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8" grpId="0"/>
      <p:bldP spid="9" grpId="0"/>
      <p:bldP spid="10" grpId="0"/>
      <p:bldP spid="11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A006D587-BB9C-7C3C-9FB8-E8ECD2B394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68065" y="1678741"/>
            <a:ext cx="6488975" cy="2483826"/>
          </a:xfrm>
        </p:spPr>
        <p:txBody>
          <a:bodyPr/>
          <a:lstStyle/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ALTER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DATABASE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ERP_Demo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ADD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FILEGROUP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[orders_2024]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ALTER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DATABASE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ERP_Demo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ADD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FILE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(..)</a:t>
            </a:r>
            <a:b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TO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FILEGROUP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[orders_2024]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ALTER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PARTITION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SCHEME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ps_o_orderdate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NEXT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USED [orders_2024]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ALTER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PARTITION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pf_o_orderdate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()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SPLIT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RANGE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'2024-01-01'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);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6CAD108A-9FC6-0B36-0BF0-54644BF7AF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34964" y="1678741"/>
            <a:ext cx="5033101" cy="2483826"/>
          </a:xfrm>
        </p:spPr>
        <p:txBody>
          <a:bodyPr/>
          <a:lstStyle/>
          <a:p>
            <a:r>
              <a:rPr lang="en-US" dirty="0"/>
              <a:t>Add a new filegroup (optional)</a:t>
            </a:r>
          </a:p>
          <a:p>
            <a:r>
              <a:rPr lang="en-US" dirty="0"/>
              <a:t>Add a new file (optional)</a:t>
            </a:r>
            <a:br>
              <a:rPr lang="en-US" dirty="0"/>
            </a:br>
            <a:endParaRPr lang="en-US" dirty="0"/>
          </a:p>
          <a:p>
            <a:r>
              <a:rPr lang="en-US" dirty="0"/>
              <a:t>Mark the new filegroup as the next to use filegroup</a:t>
            </a:r>
            <a:br>
              <a:rPr lang="en-US" dirty="0"/>
            </a:br>
            <a:endParaRPr lang="en-US" dirty="0"/>
          </a:p>
          <a:p>
            <a:r>
              <a:rPr lang="en-US" dirty="0"/>
              <a:t>Alter the partition function to add the new filegroup as logical storage path for new data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4F25239-FC2F-427E-9E92-AF8798F3C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Adding</a:t>
            </a:r>
            <a:r>
              <a:rPr lang="de-DE" dirty="0"/>
              <a:t> a </a:t>
            </a:r>
            <a:r>
              <a:rPr lang="de-DE" dirty="0" err="1"/>
              <a:t>new</a:t>
            </a:r>
            <a:r>
              <a:rPr lang="de-DE" dirty="0"/>
              <a:t> Partition</a:t>
            </a:r>
          </a:p>
        </p:txBody>
      </p:sp>
      <p:graphicFrame>
        <p:nvGraphicFramePr>
          <p:cNvPr id="7" name="Tabelle 6">
            <a:extLst>
              <a:ext uri="{FF2B5EF4-FFF2-40B4-BE49-F238E27FC236}">
                <a16:creationId xmlns:a16="http://schemas.microsoft.com/office/drawing/2014/main" id="{50B9DC98-A2A1-71F6-9FA8-6751E28037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1752992"/>
              </p:ext>
            </p:extLst>
          </p:nvPr>
        </p:nvGraphicFramePr>
        <p:xfrm>
          <a:off x="334964" y="4875410"/>
          <a:ext cx="9601730" cy="3759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20346">
                  <a:extLst>
                    <a:ext uri="{9D8B030D-6E8A-4147-A177-3AD203B41FA5}">
                      <a16:colId xmlns:a16="http://schemas.microsoft.com/office/drawing/2014/main" val="3951289425"/>
                    </a:ext>
                  </a:extLst>
                </a:gridCol>
                <a:gridCol w="1920346">
                  <a:extLst>
                    <a:ext uri="{9D8B030D-6E8A-4147-A177-3AD203B41FA5}">
                      <a16:colId xmlns:a16="http://schemas.microsoft.com/office/drawing/2014/main" val="3700913249"/>
                    </a:ext>
                  </a:extLst>
                </a:gridCol>
                <a:gridCol w="1920346">
                  <a:extLst>
                    <a:ext uri="{9D8B030D-6E8A-4147-A177-3AD203B41FA5}">
                      <a16:colId xmlns:a16="http://schemas.microsoft.com/office/drawing/2014/main" val="1664462957"/>
                    </a:ext>
                  </a:extLst>
                </a:gridCol>
                <a:gridCol w="1920346">
                  <a:extLst>
                    <a:ext uri="{9D8B030D-6E8A-4147-A177-3AD203B41FA5}">
                      <a16:colId xmlns:a16="http://schemas.microsoft.com/office/drawing/2014/main" val="1824743104"/>
                    </a:ext>
                  </a:extLst>
                </a:gridCol>
                <a:gridCol w="1920346">
                  <a:extLst>
                    <a:ext uri="{9D8B030D-6E8A-4147-A177-3AD203B41FA5}">
                      <a16:colId xmlns:a16="http://schemas.microsoft.com/office/drawing/2014/main" val="14765777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PRIMARY</a:t>
                      </a: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2010-01-01</a:t>
                      </a: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2022-01-01</a:t>
                      </a: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2023-01-01</a:t>
                      </a: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1194530"/>
                  </a:ext>
                </a:extLst>
              </a:tr>
            </a:tbl>
          </a:graphicData>
        </a:graphic>
      </p:graphicFrame>
      <p:graphicFrame>
        <p:nvGraphicFramePr>
          <p:cNvPr id="8" name="Tabelle 7">
            <a:extLst>
              <a:ext uri="{FF2B5EF4-FFF2-40B4-BE49-F238E27FC236}">
                <a16:creationId xmlns:a16="http://schemas.microsoft.com/office/drawing/2014/main" id="{142FF47D-767F-A56E-AFB8-006233BA81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9663901"/>
              </p:ext>
            </p:extLst>
          </p:nvPr>
        </p:nvGraphicFramePr>
        <p:xfrm>
          <a:off x="9936692" y="4875410"/>
          <a:ext cx="1932675" cy="3759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32675">
                  <a:extLst>
                    <a:ext uri="{9D8B030D-6E8A-4147-A177-3AD203B41FA5}">
                      <a16:colId xmlns:a16="http://schemas.microsoft.com/office/drawing/2014/main" val="18106679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2024-01-01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6964281"/>
                  </a:ext>
                </a:extLst>
              </a:tr>
            </a:tbl>
          </a:graphicData>
        </a:graphic>
      </p:graphicFrame>
      <p:sp>
        <p:nvSpPr>
          <p:cNvPr id="9" name="Zylinder 8">
            <a:extLst>
              <a:ext uri="{FF2B5EF4-FFF2-40B4-BE49-F238E27FC236}">
                <a16:creationId xmlns:a16="http://schemas.microsoft.com/office/drawing/2014/main" id="{8A6069AE-8933-0979-ADEE-89C72837FC8E}"/>
              </a:ext>
            </a:extLst>
          </p:cNvPr>
          <p:cNvSpPr/>
          <p:nvPr/>
        </p:nvSpPr>
        <p:spPr>
          <a:xfrm>
            <a:off x="928047" y="5363570"/>
            <a:ext cx="518615" cy="600667"/>
          </a:xfrm>
          <a:prstGeom prst="can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mdf</a:t>
            </a:r>
          </a:p>
        </p:txBody>
      </p:sp>
      <p:sp>
        <p:nvSpPr>
          <p:cNvPr id="10" name="Zylinder 9">
            <a:extLst>
              <a:ext uri="{FF2B5EF4-FFF2-40B4-BE49-F238E27FC236}">
                <a16:creationId xmlns:a16="http://schemas.microsoft.com/office/drawing/2014/main" id="{E97E64AB-B9A1-E2CD-6D34-285F72BBE082}"/>
              </a:ext>
            </a:extLst>
          </p:cNvPr>
          <p:cNvSpPr/>
          <p:nvPr/>
        </p:nvSpPr>
        <p:spPr>
          <a:xfrm>
            <a:off x="2851514" y="5363570"/>
            <a:ext cx="518615" cy="600667"/>
          </a:xfrm>
          <a:prstGeom prst="can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ndf</a:t>
            </a:r>
          </a:p>
        </p:txBody>
      </p:sp>
      <p:sp>
        <p:nvSpPr>
          <p:cNvPr id="11" name="Zylinder 10">
            <a:extLst>
              <a:ext uri="{FF2B5EF4-FFF2-40B4-BE49-F238E27FC236}">
                <a16:creationId xmlns:a16="http://schemas.microsoft.com/office/drawing/2014/main" id="{7AF01D51-7991-8877-9554-74259A935BFE}"/>
              </a:ext>
            </a:extLst>
          </p:cNvPr>
          <p:cNvSpPr/>
          <p:nvPr/>
        </p:nvSpPr>
        <p:spPr>
          <a:xfrm>
            <a:off x="4774981" y="5363570"/>
            <a:ext cx="518615" cy="600667"/>
          </a:xfrm>
          <a:prstGeom prst="can">
            <a:avLst>
              <a:gd name="adj" fmla="val 25000"/>
            </a:avLst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ndf</a:t>
            </a:r>
          </a:p>
        </p:txBody>
      </p:sp>
      <p:sp>
        <p:nvSpPr>
          <p:cNvPr id="12" name="Zylinder 11">
            <a:extLst>
              <a:ext uri="{FF2B5EF4-FFF2-40B4-BE49-F238E27FC236}">
                <a16:creationId xmlns:a16="http://schemas.microsoft.com/office/drawing/2014/main" id="{4217EDC7-386D-2E70-BF7C-8F5700AFD59B}"/>
              </a:ext>
            </a:extLst>
          </p:cNvPr>
          <p:cNvSpPr/>
          <p:nvPr/>
        </p:nvSpPr>
        <p:spPr>
          <a:xfrm>
            <a:off x="6698448" y="5363570"/>
            <a:ext cx="518615" cy="600667"/>
          </a:xfrm>
          <a:prstGeom prst="can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ndf</a:t>
            </a:r>
          </a:p>
        </p:txBody>
      </p:sp>
      <p:sp>
        <p:nvSpPr>
          <p:cNvPr id="13" name="Zylinder 12">
            <a:extLst>
              <a:ext uri="{FF2B5EF4-FFF2-40B4-BE49-F238E27FC236}">
                <a16:creationId xmlns:a16="http://schemas.microsoft.com/office/drawing/2014/main" id="{A3F009E2-446D-3828-5C5F-B66C1BE9204D}"/>
              </a:ext>
            </a:extLst>
          </p:cNvPr>
          <p:cNvSpPr/>
          <p:nvPr/>
        </p:nvSpPr>
        <p:spPr>
          <a:xfrm>
            <a:off x="8612552" y="5363569"/>
            <a:ext cx="518615" cy="600667"/>
          </a:xfrm>
          <a:prstGeom prst="can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ndf</a:t>
            </a:r>
          </a:p>
        </p:txBody>
      </p:sp>
      <p:sp>
        <p:nvSpPr>
          <p:cNvPr id="14" name="Zylinder 13">
            <a:extLst>
              <a:ext uri="{FF2B5EF4-FFF2-40B4-BE49-F238E27FC236}">
                <a16:creationId xmlns:a16="http://schemas.microsoft.com/office/drawing/2014/main" id="{CE40F10B-624D-3BA0-4106-04D78CF858A9}"/>
              </a:ext>
            </a:extLst>
          </p:cNvPr>
          <p:cNvSpPr/>
          <p:nvPr/>
        </p:nvSpPr>
        <p:spPr>
          <a:xfrm>
            <a:off x="10526656" y="5363568"/>
            <a:ext cx="518615" cy="600667"/>
          </a:xfrm>
          <a:prstGeom prst="can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ndf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913CD79F-FB36-B3DC-55DF-1CAB0119D1E9}"/>
              </a:ext>
            </a:extLst>
          </p:cNvPr>
          <p:cNvSpPr txBox="1"/>
          <p:nvPr/>
        </p:nvSpPr>
        <p:spPr>
          <a:xfrm>
            <a:off x="233423" y="4154279"/>
            <a:ext cx="9601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latin typeface="Lucida Console" panose="020B0609040504020204" pitchFamily="49" charset="0"/>
              </a:rPr>
              <a:t>pf_o_orderdate</a:t>
            </a:r>
            <a:r>
              <a:rPr lang="en-US" dirty="0">
                <a:latin typeface="Lucida Console" panose="020B0609040504020204" pitchFamily="49" charset="0"/>
              </a:rPr>
              <a:t>(</a:t>
            </a:r>
            <a:r>
              <a:rPr lang="en-US" sz="1800" dirty="0">
                <a:solidFill>
                  <a:srgbClr val="FF0000"/>
                </a:solidFill>
                <a:latin typeface="Lucida Console" panose="020B0609040504020204" pitchFamily="49" charset="0"/>
              </a:rPr>
              <a:t>‘2010-01-01’, ‘2011-01-01’, ...</a:t>
            </a:r>
            <a:r>
              <a:rPr lang="en-US" sz="1800" dirty="0">
                <a:latin typeface="Lucida Console" panose="020B0609040504020204" pitchFamily="49" charset="0"/>
              </a:rPr>
              <a:t>)</a:t>
            </a:r>
            <a:endParaRPr lang="en-US" dirty="0">
              <a:latin typeface="Lucida Console" panose="020B0609040504020204" pitchFamily="49" charset="0"/>
            </a:endParaRPr>
          </a:p>
        </p:txBody>
      </p:sp>
      <p:sp>
        <p:nvSpPr>
          <p:cNvPr id="16" name="Geschweifte Klammer rechts 15">
            <a:extLst>
              <a:ext uri="{FF2B5EF4-FFF2-40B4-BE49-F238E27FC236}">
                <a16:creationId xmlns:a16="http://schemas.microsoft.com/office/drawing/2014/main" id="{BAECF093-F0F7-D3DC-CA14-26D79E33FECA}"/>
              </a:ext>
            </a:extLst>
          </p:cNvPr>
          <p:cNvSpPr/>
          <p:nvPr/>
        </p:nvSpPr>
        <p:spPr>
          <a:xfrm rot="16200000">
            <a:off x="4914052" y="-156791"/>
            <a:ext cx="443552" cy="9601731"/>
          </a:xfrm>
          <a:prstGeom prst="rightBrace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7" name="Tabelle 16">
            <a:extLst>
              <a:ext uri="{FF2B5EF4-FFF2-40B4-BE49-F238E27FC236}">
                <a16:creationId xmlns:a16="http://schemas.microsoft.com/office/drawing/2014/main" id="{17305F97-F365-CC44-F76A-759772F55B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8603387"/>
              </p:ext>
            </p:extLst>
          </p:nvPr>
        </p:nvGraphicFramePr>
        <p:xfrm>
          <a:off x="9936692" y="4875410"/>
          <a:ext cx="1932675" cy="3759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32675">
                  <a:extLst>
                    <a:ext uri="{9D8B030D-6E8A-4147-A177-3AD203B41FA5}">
                      <a16:colId xmlns:a16="http://schemas.microsoft.com/office/drawing/2014/main" val="18106679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2024-01-01</a:t>
                      </a: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6964281"/>
                  </a:ext>
                </a:extLst>
              </a:tr>
            </a:tbl>
          </a:graphicData>
        </a:graphic>
      </p:graphicFrame>
      <p:sp>
        <p:nvSpPr>
          <p:cNvPr id="18" name="Textfeld 17">
            <a:extLst>
              <a:ext uri="{FF2B5EF4-FFF2-40B4-BE49-F238E27FC236}">
                <a16:creationId xmlns:a16="http://schemas.microsoft.com/office/drawing/2014/main" id="{9125D593-C239-3FD4-415C-E447A7687CC6}"/>
              </a:ext>
            </a:extLst>
          </p:cNvPr>
          <p:cNvSpPr txBox="1"/>
          <p:nvPr/>
        </p:nvSpPr>
        <p:spPr>
          <a:xfrm>
            <a:off x="233423" y="4154279"/>
            <a:ext cx="10191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latin typeface="Lucida Console" panose="020B0609040504020204" pitchFamily="49" charset="0"/>
              </a:rPr>
              <a:t>pf_o_orderdate</a:t>
            </a:r>
            <a:r>
              <a:rPr lang="en-US" dirty="0">
                <a:latin typeface="Lucida Console" panose="020B0609040504020204" pitchFamily="49" charset="0"/>
              </a:rPr>
              <a:t>(</a:t>
            </a:r>
            <a:r>
              <a:rPr lang="en-US" sz="1800" dirty="0">
                <a:solidFill>
                  <a:srgbClr val="FF0000"/>
                </a:solidFill>
                <a:latin typeface="Lucida Console" panose="020B0609040504020204" pitchFamily="49" charset="0"/>
              </a:rPr>
              <a:t>‘2010-01-01’, ‘2011-01-01’, </a:t>
            </a:r>
            <a:r>
              <a:rPr lang="en-US" dirty="0">
                <a:solidFill>
                  <a:srgbClr val="FF0000"/>
                </a:solidFill>
                <a:latin typeface="Lucida Console" panose="020B0609040504020204" pitchFamily="49" charset="0"/>
              </a:rPr>
              <a:t>..., ‘2024-01-01’</a:t>
            </a:r>
            <a:r>
              <a:rPr lang="en-US" sz="1800" dirty="0">
                <a:latin typeface="Lucida Console" panose="020B0609040504020204" pitchFamily="49" charset="0"/>
              </a:rPr>
              <a:t>)</a:t>
            </a:r>
            <a:endParaRPr lang="en-US" dirty="0">
              <a:latin typeface="Lucida Console" panose="020B0609040504020204" pitchFamily="49" charset="0"/>
            </a:endParaRPr>
          </a:p>
        </p:txBody>
      </p:sp>
      <p:sp>
        <p:nvSpPr>
          <p:cNvPr id="19" name="Geschweifte Klammer rechts 18">
            <a:extLst>
              <a:ext uri="{FF2B5EF4-FFF2-40B4-BE49-F238E27FC236}">
                <a16:creationId xmlns:a16="http://schemas.microsoft.com/office/drawing/2014/main" id="{301E7F09-E16D-66FB-ED77-EF817145C2B4}"/>
              </a:ext>
            </a:extLst>
          </p:cNvPr>
          <p:cNvSpPr/>
          <p:nvPr/>
        </p:nvSpPr>
        <p:spPr>
          <a:xfrm rot="16200000">
            <a:off x="5874225" y="-1116962"/>
            <a:ext cx="443552" cy="11522073"/>
          </a:xfrm>
          <a:prstGeom prst="rightBrace">
            <a:avLst>
              <a:gd name="adj1" fmla="val 8333"/>
              <a:gd name="adj2" fmla="val 41649"/>
            </a:avLst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06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/>
      <p:bldP spid="16" grpId="0" animBg="1"/>
      <p:bldP spid="18" grpId="0"/>
      <p:bldP spid="19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475B7E32-72F9-8998-00C3-B1F4FF66E0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68065" y="1678741"/>
            <a:ext cx="6488975" cy="247363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DELETE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dbo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orders</a:t>
            </a:r>
            <a:b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WHERE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o_orderdate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&gt;=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'2010-01-01’</a:t>
            </a:r>
            <a:b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o_orderdate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&lt;=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'2010-12-31’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ALTER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PARTITION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pf_o_orderdate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()</a:t>
            </a:r>
            <a:b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MERGE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RANGE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'2010-01-01’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ALTER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DATABASE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[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ERP_Demo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]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REMOVE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FILE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[orders_2010]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ALTER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DATABASE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[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ERP_Demo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]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REMOVE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FILEGROUP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[orders_2010]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E80FDE2-F521-D663-A612-0CB4AC5498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34964" y="1678741"/>
            <a:ext cx="5033101" cy="2473637"/>
          </a:xfrm>
        </p:spPr>
        <p:txBody>
          <a:bodyPr/>
          <a:lstStyle/>
          <a:p>
            <a:r>
              <a:rPr lang="en-US" dirty="0"/>
              <a:t>Delete data from a partition</a:t>
            </a:r>
            <a:br>
              <a:rPr lang="en-US" dirty="0"/>
            </a:br>
            <a:br>
              <a:rPr lang="en-US" dirty="0"/>
            </a:br>
            <a:endParaRPr lang="en-US" dirty="0"/>
          </a:p>
          <a:p>
            <a:r>
              <a:rPr lang="en-US" dirty="0"/>
              <a:t>Redefine the new boundaries of the partition function</a:t>
            </a:r>
          </a:p>
          <a:p>
            <a:r>
              <a:rPr lang="en-US" dirty="0"/>
              <a:t>Drop the database file</a:t>
            </a:r>
          </a:p>
          <a:p>
            <a:r>
              <a:rPr lang="en-US" dirty="0"/>
              <a:t>Drop the filegroup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8A47B611-3707-2130-6CCF-FBFA663C73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Deleting and remove an existing partition</a:t>
            </a:r>
          </a:p>
        </p:txBody>
      </p:sp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9436AA73-40D0-8FCC-608E-511919EBE0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3530789"/>
              </p:ext>
            </p:extLst>
          </p:nvPr>
        </p:nvGraphicFramePr>
        <p:xfrm>
          <a:off x="334964" y="4875410"/>
          <a:ext cx="9601730" cy="3759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20346">
                  <a:extLst>
                    <a:ext uri="{9D8B030D-6E8A-4147-A177-3AD203B41FA5}">
                      <a16:colId xmlns:a16="http://schemas.microsoft.com/office/drawing/2014/main" val="3951289425"/>
                    </a:ext>
                  </a:extLst>
                </a:gridCol>
                <a:gridCol w="1920346">
                  <a:extLst>
                    <a:ext uri="{9D8B030D-6E8A-4147-A177-3AD203B41FA5}">
                      <a16:colId xmlns:a16="http://schemas.microsoft.com/office/drawing/2014/main" val="3700913249"/>
                    </a:ext>
                  </a:extLst>
                </a:gridCol>
                <a:gridCol w="1920346">
                  <a:extLst>
                    <a:ext uri="{9D8B030D-6E8A-4147-A177-3AD203B41FA5}">
                      <a16:colId xmlns:a16="http://schemas.microsoft.com/office/drawing/2014/main" val="1664462957"/>
                    </a:ext>
                  </a:extLst>
                </a:gridCol>
                <a:gridCol w="1920346">
                  <a:extLst>
                    <a:ext uri="{9D8B030D-6E8A-4147-A177-3AD203B41FA5}">
                      <a16:colId xmlns:a16="http://schemas.microsoft.com/office/drawing/2014/main" val="1824743104"/>
                    </a:ext>
                  </a:extLst>
                </a:gridCol>
                <a:gridCol w="1920346">
                  <a:extLst>
                    <a:ext uri="{9D8B030D-6E8A-4147-A177-3AD203B41FA5}">
                      <a16:colId xmlns:a16="http://schemas.microsoft.com/office/drawing/2014/main" val="14765777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PRIMARY</a:t>
                      </a: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2010-01-01</a:t>
                      </a: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2011-01-01</a:t>
                      </a: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2024-01-01</a:t>
                      </a: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1194530"/>
                  </a:ext>
                </a:extLst>
              </a:tr>
            </a:tbl>
          </a:graphicData>
        </a:graphic>
      </p:graphicFrame>
      <p:sp>
        <p:nvSpPr>
          <p:cNvPr id="6" name="Zylinder 5">
            <a:extLst>
              <a:ext uri="{FF2B5EF4-FFF2-40B4-BE49-F238E27FC236}">
                <a16:creationId xmlns:a16="http://schemas.microsoft.com/office/drawing/2014/main" id="{253C9DB7-CD78-62F1-BE42-9DE2BCCDA7E3}"/>
              </a:ext>
            </a:extLst>
          </p:cNvPr>
          <p:cNvSpPr/>
          <p:nvPr/>
        </p:nvSpPr>
        <p:spPr>
          <a:xfrm>
            <a:off x="928047" y="5363570"/>
            <a:ext cx="518615" cy="600667"/>
          </a:xfrm>
          <a:prstGeom prst="can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mdf</a:t>
            </a:r>
          </a:p>
        </p:txBody>
      </p:sp>
      <p:sp>
        <p:nvSpPr>
          <p:cNvPr id="7" name="Zylinder 6">
            <a:extLst>
              <a:ext uri="{FF2B5EF4-FFF2-40B4-BE49-F238E27FC236}">
                <a16:creationId xmlns:a16="http://schemas.microsoft.com/office/drawing/2014/main" id="{A2C08ABA-B134-0C3A-6816-136785693F4B}"/>
              </a:ext>
            </a:extLst>
          </p:cNvPr>
          <p:cNvSpPr/>
          <p:nvPr/>
        </p:nvSpPr>
        <p:spPr>
          <a:xfrm>
            <a:off x="2851514" y="5363570"/>
            <a:ext cx="518615" cy="600667"/>
          </a:xfrm>
          <a:prstGeom prst="can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ndf</a:t>
            </a:r>
          </a:p>
        </p:txBody>
      </p:sp>
      <p:sp>
        <p:nvSpPr>
          <p:cNvPr id="8" name="Zylinder 7">
            <a:extLst>
              <a:ext uri="{FF2B5EF4-FFF2-40B4-BE49-F238E27FC236}">
                <a16:creationId xmlns:a16="http://schemas.microsoft.com/office/drawing/2014/main" id="{F2FB4E2E-E05B-8E76-EE93-2981384ED942}"/>
              </a:ext>
            </a:extLst>
          </p:cNvPr>
          <p:cNvSpPr/>
          <p:nvPr/>
        </p:nvSpPr>
        <p:spPr>
          <a:xfrm>
            <a:off x="4774981" y="5363570"/>
            <a:ext cx="518615" cy="600667"/>
          </a:xfrm>
          <a:prstGeom prst="can">
            <a:avLst>
              <a:gd name="adj" fmla="val 25000"/>
            </a:avLst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ndf</a:t>
            </a:r>
          </a:p>
        </p:txBody>
      </p:sp>
      <p:sp>
        <p:nvSpPr>
          <p:cNvPr id="9" name="Zylinder 8">
            <a:extLst>
              <a:ext uri="{FF2B5EF4-FFF2-40B4-BE49-F238E27FC236}">
                <a16:creationId xmlns:a16="http://schemas.microsoft.com/office/drawing/2014/main" id="{A937F399-9D8A-8EEC-025D-5A8F96171F54}"/>
              </a:ext>
            </a:extLst>
          </p:cNvPr>
          <p:cNvSpPr/>
          <p:nvPr/>
        </p:nvSpPr>
        <p:spPr>
          <a:xfrm>
            <a:off x="6698448" y="5363570"/>
            <a:ext cx="518615" cy="600667"/>
          </a:xfrm>
          <a:prstGeom prst="can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ndf</a:t>
            </a:r>
          </a:p>
        </p:txBody>
      </p:sp>
      <p:sp>
        <p:nvSpPr>
          <p:cNvPr id="10" name="Zylinder 9">
            <a:extLst>
              <a:ext uri="{FF2B5EF4-FFF2-40B4-BE49-F238E27FC236}">
                <a16:creationId xmlns:a16="http://schemas.microsoft.com/office/drawing/2014/main" id="{68B668CA-62DC-5506-21CC-746879935A8C}"/>
              </a:ext>
            </a:extLst>
          </p:cNvPr>
          <p:cNvSpPr/>
          <p:nvPr/>
        </p:nvSpPr>
        <p:spPr>
          <a:xfrm>
            <a:off x="8612552" y="5363569"/>
            <a:ext cx="518615" cy="600667"/>
          </a:xfrm>
          <a:prstGeom prst="can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ndf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0B326F30-E86E-612E-6940-F46DF996FA89}"/>
              </a:ext>
            </a:extLst>
          </p:cNvPr>
          <p:cNvSpPr txBox="1"/>
          <p:nvPr/>
        </p:nvSpPr>
        <p:spPr>
          <a:xfrm>
            <a:off x="233423" y="4154279"/>
            <a:ext cx="10191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latin typeface="Lucida Console" panose="020B0609040504020204" pitchFamily="49" charset="0"/>
              </a:rPr>
              <a:t>pf_o_orderdate</a:t>
            </a:r>
            <a:r>
              <a:rPr lang="en-US" dirty="0">
                <a:latin typeface="Lucida Console" panose="020B0609040504020204" pitchFamily="49" charset="0"/>
              </a:rPr>
              <a:t>(</a:t>
            </a:r>
            <a:r>
              <a:rPr lang="en-US" sz="1800" dirty="0">
                <a:solidFill>
                  <a:srgbClr val="FF0000"/>
                </a:solidFill>
                <a:latin typeface="Lucida Console" panose="020B0609040504020204" pitchFamily="49" charset="0"/>
              </a:rPr>
              <a:t>‘2010-01-01’, ‘2011-01-01’, </a:t>
            </a:r>
            <a:r>
              <a:rPr lang="en-US" dirty="0">
                <a:solidFill>
                  <a:srgbClr val="FF0000"/>
                </a:solidFill>
                <a:latin typeface="Lucida Console" panose="020B0609040504020204" pitchFamily="49" charset="0"/>
              </a:rPr>
              <a:t>..., ‘2024-01-01’</a:t>
            </a:r>
            <a:r>
              <a:rPr lang="en-US" sz="1800" dirty="0">
                <a:latin typeface="Lucida Console" panose="020B0609040504020204" pitchFamily="49" charset="0"/>
              </a:rPr>
              <a:t>)</a:t>
            </a:r>
            <a:endParaRPr lang="en-US" dirty="0">
              <a:latin typeface="Lucida Console" panose="020B0609040504020204" pitchFamily="49" charset="0"/>
            </a:endParaRPr>
          </a:p>
        </p:txBody>
      </p:sp>
      <p:sp>
        <p:nvSpPr>
          <p:cNvPr id="12" name="Geschweifte Klammer rechts 11">
            <a:extLst>
              <a:ext uri="{FF2B5EF4-FFF2-40B4-BE49-F238E27FC236}">
                <a16:creationId xmlns:a16="http://schemas.microsoft.com/office/drawing/2014/main" id="{AD4E4B7C-CEFC-4265-13CB-DC43EB6C47BE}"/>
              </a:ext>
            </a:extLst>
          </p:cNvPr>
          <p:cNvSpPr/>
          <p:nvPr/>
        </p:nvSpPr>
        <p:spPr>
          <a:xfrm rot="16200000">
            <a:off x="4914055" y="-156791"/>
            <a:ext cx="443552" cy="9601731"/>
          </a:xfrm>
          <a:prstGeom prst="rightBrace">
            <a:avLst>
              <a:gd name="adj1" fmla="val 8333"/>
              <a:gd name="adj2" fmla="val 41649"/>
            </a:avLst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3" name="Tabelle 12">
            <a:extLst>
              <a:ext uri="{FF2B5EF4-FFF2-40B4-BE49-F238E27FC236}">
                <a16:creationId xmlns:a16="http://schemas.microsoft.com/office/drawing/2014/main" id="{C6D194B4-2EDD-D3A6-65D4-FB85438EA0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4153508"/>
              </p:ext>
            </p:extLst>
          </p:nvPr>
        </p:nvGraphicFramePr>
        <p:xfrm>
          <a:off x="2255306" y="4875410"/>
          <a:ext cx="1932675" cy="3759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32675">
                  <a:extLst>
                    <a:ext uri="{9D8B030D-6E8A-4147-A177-3AD203B41FA5}">
                      <a16:colId xmlns:a16="http://schemas.microsoft.com/office/drawing/2014/main" val="18106679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trike="sngStrike" dirty="0"/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6964281"/>
                  </a:ext>
                </a:extLst>
              </a:tr>
            </a:tbl>
          </a:graphicData>
        </a:graphic>
      </p:graphicFrame>
      <p:sp>
        <p:nvSpPr>
          <p:cNvPr id="14" name="Textfeld 13">
            <a:extLst>
              <a:ext uri="{FF2B5EF4-FFF2-40B4-BE49-F238E27FC236}">
                <a16:creationId xmlns:a16="http://schemas.microsoft.com/office/drawing/2014/main" id="{DEABCF59-E818-40E0-B906-E654E39ECCFD}"/>
              </a:ext>
            </a:extLst>
          </p:cNvPr>
          <p:cNvSpPr txBox="1"/>
          <p:nvPr/>
        </p:nvSpPr>
        <p:spPr>
          <a:xfrm>
            <a:off x="233423" y="4154279"/>
            <a:ext cx="10191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latin typeface="Lucida Console" panose="020B0609040504020204" pitchFamily="49" charset="0"/>
              </a:rPr>
              <a:t>pf_o_orderdate</a:t>
            </a:r>
            <a:r>
              <a:rPr lang="en-US" dirty="0">
                <a:latin typeface="Lucida Console" panose="020B0609040504020204" pitchFamily="49" charset="0"/>
              </a:rPr>
              <a:t>(</a:t>
            </a:r>
            <a:r>
              <a:rPr lang="en-US" sz="1800" dirty="0">
                <a:solidFill>
                  <a:srgbClr val="FF0000"/>
                </a:solidFill>
                <a:latin typeface="Lucida Console" panose="020B0609040504020204" pitchFamily="49" charset="0"/>
              </a:rPr>
              <a:t>‘2011-01-01’, </a:t>
            </a:r>
            <a:r>
              <a:rPr lang="en-US" dirty="0">
                <a:solidFill>
                  <a:srgbClr val="FF0000"/>
                </a:solidFill>
                <a:latin typeface="Lucida Console" panose="020B0609040504020204" pitchFamily="49" charset="0"/>
              </a:rPr>
              <a:t>..., 2024-01-01’</a:t>
            </a:r>
            <a:r>
              <a:rPr lang="en-US" sz="1800" dirty="0">
                <a:latin typeface="Lucida Console" panose="020B0609040504020204" pitchFamily="49" charset="0"/>
              </a:rPr>
              <a:t>)</a:t>
            </a:r>
            <a:endParaRPr lang="en-US" dirty="0">
              <a:latin typeface="Lucida Console" panose="020B0609040504020204" pitchFamily="49" charset="0"/>
            </a:endParaRPr>
          </a:p>
        </p:txBody>
      </p:sp>
      <p:graphicFrame>
        <p:nvGraphicFramePr>
          <p:cNvPr id="15" name="Tabelle 14">
            <a:extLst>
              <a:ext uri="{FF2B5EF4-FFF2-40B4-BE49-F238E27FC236}">
                <a16:creationId xmlns:a16="http://schemas.microsoft.com/office/drawing/2014/main" id="{8F1268F2-6240-5A07-108E-9487939C93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1324178"/>
              </p:ext>
            </p:extLst>
          </p:nvPr>
        </p:nvGraphicFramePr>
        <p:xfrm>
          <a:off x="334964" y="4875410"/>
          <a:ext cx="7681384" cy="3759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20346">
                  <a:extLst>
                    <a:ext uri="{9D8B030D-6E8A-4147-A177-3AD203B41FA5}">
                      <a16:colId xmlns:a16="http://schemas.microsoft.com/office/drawing/2014/main" val="3951289425"/>
                    </a:ext>
                  </a:extLst>
                </a:gridCol>
                <a:gridCol w="1920346">
                  <a:extLst>
                    <a:ext uri="{9D8B030D-6E8A-4147-A177-3AD203B41FA5}">
                      <a16:colId xmlns:a16="http://schemas.microsoft.com/office/drawing/2014/main" val="1664462957"/>
                    </a:ext>
                  </a:extLst>
                </a:gridCol>
                <a:gridCol w="1920346">
                  <a:extLst>
                    <a:ext uri="{9D8B030D-6E8A-4147-A177-3AD203B41FA5}">
                      <a16:colId xmlns:a16="http://schemas.microsoft.com/office/drawing/2014/main" val="1824743104"/>
                    </a:ext>
                  </a:extLst>
                </a:gridCol>
                <a:gridCol w="1920346">
                  <a:extLst>
                    <a:ext uri="{9D8B030D-6E8A-4147-A177-3AD203B41FA5}">
                      <a16:colId xmlns:a16="http://schemas.microsoft.com/office/drawing/2014/main" val="14765777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PRIMARY</a:t>
                      </a: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2011-01-01</a:t>
                      </a: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2024-01-01</a:t>
                      </a: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1194530"/>
                  </a:ext>
                </a:extLst>
              </a:tr>
            </a:tbl>
          </a:graphicData>
        </a:graphic>
      </p:graphicFrame>
      <p:sp>
        <p:nvSpPr>
          <p:cNvPr id="16" name="Zylinder 15">
            <a:extLst>
              <a:ext uri="{FF2B5EF4-FFF2-40B4-BE49-F238E27FC236}">
                <a16:creationId xmlns:a16="http://schemas.microsoft.com/office/drawing/2014/main" id="{74694E7F-4719-2596-837D-3F232061F22B}"/>
              </a:ext>
            </a:extLst>
          </p:cNvPr>
          <p:cNvSpPr/>
          <p:nvPr/>
        </p:nvSpPr>
        <p:spPr>
          <a:xfrm>
            <a:off x="928047" y="5363570"/>
            <a:ext cx="518615" cy="600667"/>
          </a:xfrm>
          <a:prstGeom prst="can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mdf</a:t>
            </a:r>
          </a:p>
        </p:txBody>
      </p:sp>
      <p:sp>
        <p:nvSpPr>
          <p:cNvPr id="17" name="Zylinder 16">
            <a:extLst>
              <a:ext uri="{FF2B5EF4-FFF2-40B4-BE49-F238E27FC236}">
                <a16:creationId xmlns:a16="http://schemas.microsoft.com/office/drawing/2014/main" id="{10E1C20E-97F8-2A29-F1C1-AF5C915E2A81}"/>
              </a:ext>
            </a:extLst>
          </p:cNvPr>
          <p:cNvSpPr/>
          <p:nvPr/>
        </p:nvSpPr>
        <p:spPr>
          <a:xfrm>
            <a:off x="2851514" y="5363570"/>
            <a:ext cx="518615" cy="600667"/>
          </a:xfrm>
          <a:prstGeom prst="can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ndf</a:t>
            </a:r>
          </a:p>
        </p:txBody>
      </p:sp>
      <p:sp>
        <p:nvSpPr>
          <p:cNvPr id="18" name="Zylinder 17">
            <a:extLst>
              <a:ext uri="{FF2B5EF4-FFF2-40B4-BE49-F238E27FC236}">
                <a16:creationId xmlns:a16="http://schemas.microsoft.com/office/drawing/2014/main" id="{990310EE-5D37-F119-ADAF-A6B33A4C7C68}"/>
              </a:ext>
            </a:extLst>
          </p:cNvPr>
          <p:cNvSpPr/>
          <p:nvPr/>
        </p:nvSpPr>
        <p:spPr>
          <a:xfrm>
            <a:off x="4774981" y="5363570"/>
            <a:ext cx="518615" cy="600667"/>
          </a:xfrm>
          <a:prstGeom prst="can">
            <a:avLst>
              <a:gd name="adj" fmla="val 25000"/>
            </a:avLst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ndf</a:t>
            </a:r>
          </a:p>
        </p:txBody>
      </p:sp>
      <p:sp>
        <p:nvSpPr>
          <p:cNvPr id="19" name="Zylinder 18">
            <a:extLst>
              <a:ext uri="{FF2B5EF4-FFF2-40B4-BE49-F238E27FC236}">
                <a16:creationId xmlns:a16="http://schemas.microsoft.com/office/drawing/2014/main" id="{2CFF5C25-C542-21BC-DB00-520DD3BEF6B0}"/>
              </a:ext>
            </a:extLst>
          </p:cNvPr>
          <p:cNvSpPr/>
          <p:nvPr/>
        </p:nvSpPr>
        <p:spPr>
          <a:xfrm>
            <a:off x="6698448" y="5363570"/>
            <a:ext cx="518615" cy="600667"/>
          </a:xfrm>
          <a:prstGeom prst="can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ndf</a:t>
            </a:r>
          </a:p>
        </p:txBody>
      </p:sp>
      <p:sp>
        <p:nvSpPr>
          <p:cNvPr id="20" name="Geschweifte Klammer rechts 19">
            <a:extLst>
              <a:ext uri="{FF2B5EF4-FFF2-40B4-BE49-F238E27FC236}">
                <a16:creationId xmlns:a16="http://schemas.microsoft.com/office/drawing/2014/main" id="{DC4302CA-EA4A-1266-4DD1-ADA5331AF2FD}"/>
              </a:ext>
            </a:extLst>
          </p:cNvPr>
          <p:cNvSpPr/>
          <p:nvPr/>
        </p:nvSpPr>
        <p:spPr>
          <a:xfrm rot="16200000">
            <a:off x="3953883" y="803383"/>
            <a:ext cx="443552" cy="7681384"/>
          </a:xfrm>
          <a:prstGeom prst="rightBrace">
            <a:avLst>
              <a:gd name="adj1" fmla="val 8333"/>
              <a:gd name="adj2" fmla="val 52132"/>
            </a:avLst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975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1" grpId="0"/>
      <p:bldP spid="12" grpId="0" animBg="1"/>
      <p:bldP spid="14" grpId="0"/>
      <p:bldP spid="16" grpId="0" animBg="1"/>
      <p:bldP spid="17" grpId="0" animBg="1"/>
      <p:bldP spid="18" grpId="0" animBg="1"/>
      <p:bldP spid="19" grpId="0" animBg="1"/>
      <p:bldP spid="20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873E8EBF-DF7F-DAB6-465F-C7799883C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Switch out and remove an existing partition</a:t>
            </a:r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35DC6D0C-B0C3-94D8-B059-979F19CDB20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If your table has non-aligned indexes a SWITCH() will not work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Create a second table on the same partition layout</a:t>
            </a:r>
          </a:p>
          <a:p>
            <a:pPr marL="0" indent="0">
              <a:buNone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E3284F9-3520-F85B-0FCE-EC6653046835}"/>
              </a:ext>
            </a:extLst>
          </p:cNvPr>
          <p:cNvSpPr txBox="1"/>
          <p:nvPr/>
        </p:nvSpPr>
        <p:spPr>
          <a:xfrm>
            <a:off x="2470246" y="6416675"/>
            <a:ext cx="72515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accent5">
                    <a:lumMod val="75000"/>
                  </a:schemeClr>
                </a:solidFill>
                <a:latin typeface="Lucida Console" panose="020B0609040504020204" pitchFamily="49" charset="0"/>
              </a:rPr>
              <a:t>0073 - Maintenance - switch out and remove an existing </a:t>
            </a:r>
            <a:r>
              <a:rPr lang="en-US" sz="1000" dirty="0" err="1">
                <a:solidFill>
                  <a:schemeClr val="accent5">
                    <a:lumMod val="75000"/>
                  </a:schemeClr>
                </a:solidFill>
                <a:latin typeface="Lucida Console" panose="020B0609040504020204" pitchFamily="49" charset="0"/>
              </a:rPr>
              <a:t>partition.sql</a:t>
            </a:r>
            <a:endParaRPr lang="en-US" sz="1000" dirty="0">
              <a:solidFill>
                <a:schemeClr val="accent5">
                  <a:lumMod val="75000"/>
                </a:schemeClr>
              </a:solidFill>
              <a:latin typeface="Lucida Console" panose="020B0609040504020204" pitchFamily="49" charset="0"/>
            </a:endParaRPr>
          </a:p>
        </p:txBody>
      </p:sp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40C3CB26-CBCB-F16D-E1D8-27AF3B2C1F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9567342"/>
              </p:ext>
            </p:extLst>
          </p:nvPr>
        </p:nvGraphicFramePr>
        <p:xfrm>
          <a:off x="6192013" y="1973065"/>
          <a:ext cx="5665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3005">
                  <a:extLst>
                    <a:ext uri="{9D8B030D-6E8A-4147-A177-3AD203B41FA5}">
                      <a16:colId xmlns:a16="http://schemas.microsoft.com/office/drawing/2014/main" val="3951289425"/>
                    </a:ext>
                  </a:extLst>
                </a:gridCol>
                <a:gridCol w="1133005">
                  <a:extLst>
                    <a:ext uri="{9D8B030D-6E8A-4147-A177-3AD203B41FA5}">
                      <a16:colId xmlns:a16="http://schemas.microsoft.com/office/drawing/2014/main" val="3700913249"/>
                    </a:ext>
                  </a:extLst>
                </a:gridCol>
                <a:gridCol w="1133005">
                  <a:extLst>
                    <a:ext uri="{9D8B030D-6E8A-4147-A177-3AD203B41FA5}">
                      <a16:colId xmlns:a16="http://schemas.microsoft.com/office/drawing/2014/main" val="1664462957"/>
                    </a:ext>
                  </a:extLst>
                </a:gridCol>
                <a:gridCol w="1133005">
                  <a:extLst>
                    <a:ext uri="{9D8B030D-6E8A-4147-A177-3AD203B41FA5}">
                      <a16:colId xmlns:a16="http://schemas.microsoft.com/office/drawing/2014/main" val="1824743104"/>
                    </a:ext>
                  </a:extLst>
                </a:gridCol>
                <a:gridCol w="1133005">
                  <a:extLst>
                    <a:ext uri="{9D8B030D-6E8A-4147-A177-3AD203B41FA5}">
                      <a16:colId xmlns:a16="http://schemas.microsoft.com/office/drawing/2014/main" val="1476577704"/>
                    </a:ext>
                  </a:extLst>
                </a:gridCol>
              </a:tblGrid>
              <a:tr h="265598">
                <a:tc>
                  <a:txBody>
                    <a:bodyPr/>
                    <a:lstStyle/>
                    <a:p>
                      <a:r>
                        <a:rPr lang="en-US" sz="1200" dirty="0"/>
                        <a:t>PRIMARY</a:t>
                      </a: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2010-01-01</a:t>
                      </a: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</a:t>
                      </a: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2022-01-01</a:t>
                      </a: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2023-01-01</a:t>
                      </a: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1194530"/>
                  </a:ext>
                </a:extLst>
              </a:tr>
            </a:tbl>
          </a:graphicData>
        </a:graphic>
      </p:graphicFrame>
      <p:sp>
        <p:nvSpPr>
          <p:cNvPr id="12" name="Textfeld 11">
            <a:extLst>
              <a:ext uri="{FF2B5EF4-FFF2-40B4-BE49-F238E27FC236}">
                <a16:creationId xmlns:a16="http://schemas.microsoft.com/office/drawing/2014/main" id="{2D12F030-CEE7-1A32-72AE-C05FE24BECD1}"/>
              </a:ext>
            </a:extLst>
          </p:cNvPr>
          <p:cNvSpPr txBox="1"/>
          <p:nvPr/>
        </p:nvSpPr>
        <p:spPr>
          <a:xfrm>
            <a:off x="6192012" y="1665288"/>
            <a:ext cx="2250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>
                <a:latin typeface="Lucida Console" panose="020B0609040504020204" pitchFamily="49" charset="0"/>
              </a:rPr>
              <a:t>dbo.orders</a:t>
            </a:r>
            <a:endParaRPr lang="en-US" sz="1400" b="1" dirty="0">
              <a:latin typeface="Lucida Console" panose="020B0609040504020204" pitchFamily="49" charset="0"/>
            </a:endParaRPr>
          </a:p>
        </p:txBody>
      </p:sp>
      <p:graphicFrame>
        <p:nvGraphicFramePr>
          <p:cNvPr id="13" name="Tabelle 12">
            <a:extLst>
              <a:ext uri="{FF2B5EF4-FFF2-40B4-BE49-F238E27FC236}">
                <a16:creationId xmlns:a16="http://schemas.microsoft.com/office/drawing/2014/main" id="{9795BEC8-CA93-8E89-2958-870C1CAFAD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4981897"/>
              </p:ext>
            </p:extLst>
          </p:nvPr>
        </p:nvGraphicFramePr>
        <p:xfrm>
          <a:off x="6155500" y="5263235"/>
          <a:ext cx="5665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3005">
                  <a:extLst>
                    <a:ext uri="{9D8B030D-6E8A-4147-A177-3AD203B41FA5}">
                      <a16:colId xmlns:a16="http://schemas.microsoft.com/office/drawing/2014/main" val="3951289425"/>
                    </a:ext>
                  </a:extLst>
                </a:gridCol>
                <a:gridCol w="1133005">
                  <a:extLst>
                    <a:ext uri="{9D8B030D-6E8A-4147-A177-3AD203B41FA5}">
                      <a16:colId xmlns:a16="http://schemas.microsoft.com/office/drawing/2014/main" val="3700913249"/>
                    </a:ext>
                  </a:extLst>
                </a:gridCol>
                <a:gridCol w="1133005">
                  <a:extLst>
                    <a:ext uri="{9D8B030D-6E8A-4147-A177-3AD203B41FA5}">
                      <a16:colId xmlns:a16="http://schemas.microsoft.com/office/drawing/2014/main" val="1664462957"/>
                    </a:ext>
                  </a:extLst>
                </a:gridCol>
                <a:gridCol w="1133005">
                  <a:extLst>
                    <a:ext uri="{9D8B030D-6E8A-4147-A177-3AD203B41FA5}">
                      <a16:colId xmlns:a16="http://schemas.microsoft.com/office/drawing/2014/main" val="1824743104"/>
                    </a:ext>
                  </a:extLst>
                </a:gridCol>
                <a:gridCol w="1133005">
                  <a:extLst>
                    <a:ext uri="{9D8B030D-6E8A-4147-A177-3AD203B41FA5}">
                      <a16:colId xmlns:a16="http://schemas.microsoft.com/office/drawing/2014/main" val="1476577704"/>
                    </a:ext>
                  </a:extLst>
                </a:gridCol>
              </a:tblGrid>
              <a:tr h="265598">
                <a:tc>
                  <a:txBody>
                    <a:bodyPr/>
                    <a:lstStyle/>
                    <a:p>
                      <a:r>
                        <a:rPr lang="en-US" sz="1200" dirty="0"/>
                        <a:t>PRIMARY</a:t>
                      </a: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</a:t>
                      </a: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2022-01-01</a:t>
                      </a: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2023-01-01</a:t>
                      </a: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1194530"/>
                  </a:ext>
                </a:extLst>
              </a:tr>
            </a:tbl>
          </a:graphicData>
        </a:graphic>
      </p:graphicFrame>
      <p:sp>
        <p:nvSpPr>
          <p:cNvPr id="14" name="Textfeld 13">
            <a:extLst>
              <a:ext uri="{FF2B5EF4-FFF2-40B4-BE49-F238E27FC236}">
                <a16:creationId xmlns:a16="http://schemas.microsoft.com/office/drawing/2014/main" id="{19E426C7-4FB1-93AC-B112-9E37BFD96F18}"/>
              </a:ext>
            </a:extLst>
          </p:cNvPr>
          <p:cNvSpPr txBox="1"/>
          <p:nvPr/>
        </p:nvSpPr>
        <p:spPr>
          <a:xfrm>
            <a:off x="6155499" y="4955458"/>
            <a:ext cx="2250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>
                <a:latin typeface="Lucida Console" panose="020B0609040504020204" pitchFamily="49" charset="0"/>
              </a:rPr>
              <a:t>switch.orders</a:t>
            </a:r>
            <a:endParaRPr lang="en-US" sz="1400" b="1" dirty="0">
              <a:latin typeface="Lucida Console" panose="020B0609040504020204" pitchFamily="49" charset="0"/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AFFE9CF7-C707-2B71-D032-EE3B9F5798D0}"/>
              </a:ext>
            </a:extLst>
          </p:cNvPr>
          <p:cNvSpPr txBox="1"/>
          <p:nvPr/>
        </p:nvSpPr>
        <p:spPr>
          <a:xfrm>
            <a:off x="6096000" y="2695433"/>
            <a:ext cx="5724525" cy="2293482"/>
          </a:xfrm>
          <a:prstGeom prst="rect">
            <a:avLst/>
          </a:prstGeom>
          <a:noFill/>
        </p:spPr>
        <p:txBody>
          <a:bodyPr wrap="square" rtlCol="0">
            <a:normAutofit fontScale="92500" lnSpcReduction="10000"/>
          </a:bodyPr>
          <a:lstStyle/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CREATE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TABLE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switch</a:t>
            </a:r>
            <a:r>
              <a:rPr lang="en-US" sz="12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orders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[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o_orderdate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] 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DATE       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NOT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NULL,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[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o_orderkey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]  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BIGINT     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NOT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NULL,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[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o_custkey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]   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BIGINT     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NOT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NULL,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[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o_orderpriority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]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CHAR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15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)   NULL,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[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o_shippriority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]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INT        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NULL,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[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o_clerk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]     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CHAR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15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)   NULL,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sv-SE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[o_orderstatus]   </a:t>
            </a:r>
            <a:r>
              <a:rPr lang="sv-SE" sz="1200" dirty="0">
                <a:solidFill>
                  <a:srgbClr val="0000FF"/>
                </a:solidFill>
                <a:latin typeface="Consolas" panose="020B0609020204030204" pitchFamily="49" charset="0"/>
              </a:rPr>
              <a:t>CHAR</a:t>
            </a:r>
            <a:r>
              <a:rPr lang="sv-SE" sz="12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sv-SE" sz="1200" dirty="0">
                <a:solidFill>
                  <a:srgbClr val="000000"/>
                </a:solidFill>
                <a:latin typeface="Consolas" panose="020B0609020204030204" pitchFamily="49" charset="0"/>
              </a:rPr>
              <a:t>1</a:t>
            </a:r>
            <a:r>
              <a:rPr lang="sv-SE" sz="1200" dirty="0">
                <a:solidFill>
                  <a:srgbClr val="808080"/>
                </a:solidFill>
                <a:latin typeface="Consolas" panose="020B0609020204030204" pitchFamily="49" charset="0"/>
              </a:rPr>
              <a:t>)    NULL,</a:t>
            </a:r>
            <a:endParaRPr lang="sv-SE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[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o_totalprice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]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MONEY      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NULL,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it-IT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[</a:t>
            </a:r>
            <a:r>
              <a:rPr lang="it-IT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o_comment</a:t>
            </a:r>
            <a:r>
              <a:rPr lang="it-IT" sz="1200" dirty="0">
                <a:solidFill>
                  <a:srgbClr val="000000"/>
                </a:solidFill>
                <a:latin typeface="Consolas" panose="020B0609020204030204" pitchFamily="49" charset="0"/>
              </a:rPr>
              <a:t>]       </a:t>
            </a:r>
            <a:r>
              <a:rPr lang="it-IT" sz="1200" dirty="0">
                <a:solidFill>
                  <a:srgbClr val="0000FF"/>
                </a:solidFill>
                <a:latin typeface="Consolas" panose="020B0609020204030204" pitchFamily="49" charset="0"/>
              </a:rPr>
              <a:t>VARCHAR</a:t>
            </a:r>
            <a:r>
              <a:rPr lang="it-IT" sz="12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it-IT" sz="1200" dirty="0">
                <a:solidFill>
                  <a:srgbClr val="000000"/>
                </a:solidFill>
                <a:latin typeface="Consolas" panose="020B0609020204030204" pitchFamily="49" charset="0"/>
              </a:rPr>
              <a:t>79</a:t>
            </a:r>
            <a:r>
              <a:rPr lang="it-IT" sz="1200" dirty="0">
                <a:solidFill>
                  <a:srgbClr val="808080"/>
                </a:solidFill>
                <a:latin typeface="Consolas" panose="020B0609020204030204" pitchFamily="49" charset="0"/>
              </a:rPr>
              <a:t>)NULL</a:t>
            </a:r>
            <a:endParaRPr lang="it-IT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t-BR" sz="12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pt-BR" sz="1200" dirty="0">
                <a:solidFill>
                  <a:srgbClr val="000000"/>
                </a:solidFill>
                <a:latin typeface="Consolas" panose="020B0609020204030204" pitchFamily="49" charset="0"/>
              </a:rPr>
              <a:t> ps_o_orderdate</a:t>
            </a:r>
            <a:r>
              <a:rPr lang="pt-BR" sz="12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pt-BR" sz="12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pt-BR" sz="1200" dirty="0">
                <a:solidFill>
                  <a:srgbClr val="000000"/>
                </a:solidFill>
                <a:latin typeface="Consolas" panose="020B0609020204030204" pitchFamily="49" charset="0"/>
              </a:rPr>
              <a:t>o_orderdate</a:t>
            </a:r>
            <a:r>
              <a:rPr lang="pt-BR" sz="1200" dirty="0">
                <a:solidFill>
                  <a:srgbClr val="808080"/>
                </a:solidFill>
                <a:latin typeface="Consolas" panose="020B0609020204030204" pitchFamily="49" charset="0"/>
              </a:rPr>
              <a:t>);</a:t>
            </a:r>
            <a:endParaRPr lang="pt-BR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GO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199654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99AE4D88-466F-4BA6-917F-396AC585B6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Agenda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F584846F-DF71-4A64-98B4-A74662F889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What is Partitioning</a:t>
            </a:r>
          </a:p>
          <a:p>
            <a:pPr lvl="1"/>
            <a:r>
              <a:rPr lang="en-GB" dirty="0"/>
              <a:t>Data Storage Internals</a:t>
            </a:r>
          </a:p>
          <a:p>
            <a:pPr lvl="1"/>
            <a:r>
              <a:rPr lang="en-GB" dirty="0"/>
              <a:t>Partitioning under the Hood</a:t>
            </a:r>
          </a:p>
          <a:p>
            <a:r>
              <a:rPr lang="en-GB" dirty="0"/>
              <a:t>Benefits of Partitioning</a:t>
            </a:r>
          </a:p>
          <a:p>
            <a:r>
              <a:rPr lang="en-GB" dirty="0"/>
              <a:t>Working with Partitioning</a:t>
            </a:r>
          </a:p>
          <a:p>
            <a:pPr lvl="1"/>
            <a:r>
              <a:rPr lang="en-GB" dirty="0"/>
              <a:t>[Partitioning – how it begun]</a:t>
            </a:r>
          </a:p>
          <a:p>
            <a:pPr lvl="1"/>
            <a:r>
              <a:rPr lang="en-GB" dirty="0"/>
              <a:t>Components of Partitioning</a:t>
            </a:r>
          </a:p>
          <a:p>
            <a:pPr lvl="1"/>
            <a:r>
              <a:rPr lang="en-GB" dirty="0"/>
              <a:t>Implementation of Partitioning</a:t>
            </a:r>
          </a:p>
          <a:p>
            <a:pPr lvl="1"/>
            <a:r>
              <a:rPr lang="en-GB" dirty="0"/>
              <a:t>How to use</a:t>
            </a:r>
          </a:p>
          <a:p>
            <a:pPr lvl="1"/>
            <a:r>
              <a:rPr lang="en-GB" dirty="0"/>
              <a:t>Maintenance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9587446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87AB33-07B7-C3C9-4255-F6EB2BF566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D102495C-05A0-A39D-A66F-C0B999D5D2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68065" y="1678741"/>
            <a:ext cx="6488975" cy="247363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TRUNCATE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TABLE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dbo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orders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WITH</a:t>
            </a:r>
            <a:b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FF00"/>
                </a:solidFill>
                <a:latin typeface="Consolas" panose="020B0609020204030204" pitchFamily="49" charset="0"/>
              </a:rPr>
              <a:t>PARTITIONS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@partition_number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));</a:t>
            </a: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ALTER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PARTITION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pf_o_orderdate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()</a:t>
            </a:r>
            <a:b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MERGE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RANGE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'2010-01-01’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ALTER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DATABASE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[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ERP_Demo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]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REMOVE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FILE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[orders_2010]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ALTER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DATABASE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[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ERP_Demo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]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REMOVE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FILEGROUP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[orders_2010]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DE551FE-BC01-7B18-473D-6CFC6DC71C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34964" y="1678741"/>
            <a:ext cx="5033101" cy="2473637"/>
          </a:xfrm>
        </p:spPr>
        <p:txBody>
          <a:bodyPr/>
          <a:lstStyle/>
          <a:p>
            <a:r>
              <a:rPr lang="en-US" dirty="0"/>
              <a:t>Truncate data from a partition</a:t>
            </a:r>
            <a:br>
              <a:rPr lang="en-US" dirty="0"/>
            </a:br>
            <a:endParaRPr lang="en-US" dirty="0"/>
          </a:p>
          <a:p>
            <a:r>
              <a:rPr lang="en-US" dirty="0"/>
              <a:t>Redefine the new boundaries of the partition function</a:t>
            </a:r>
          </a:p>
          <a:p>
            <a:r>
              <a:rPr lang="en-US" dirty="0"/>
              <a:t>Drop the database file</a:t>
            </a:r>
          </a:p>
          <a:p>
            <a:r>
              <a:rPr lang="en-US" dirty="0"/>
              <a:t>Drop the filegroup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5579FD8A-4783-DEB3-5FE2-B3BDFB329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Truncate and remove an existing partition</a:t>
            </a:r>
          </a:p>
        </p:txBody>
      </p:sp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6370B059-5DD4-4515-403E-6ABFF1A76F18}"/>
              </a:ext>
            </a:extLst>
          </p:cNvPr>
          <p:cNvGraphicFramePr>
            <a:graphicFrameLocks noGrp="1"/>
          </p:cNvGraphicFramePr>
          <p:nvPr/>
        </p:nvGraphicFramePr>
        <p:xfrm>
          <a:off x="334964" y="4875410"/>
          <a:ext cx="9601730" cy="3759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20346">
                  <a:extLst>
                    <a:ext uri="{9D8B030D-6E8A-4147-A177-3AD203B41FA5}">
                      <a16:colId xmlns:a16="http://schemas.microsoft.com/office/drawing/2014/main" val="3951289425"/>
                    </a:ext>
                  </a:extLst>
                </a:gridCol>
                <a:gridCol w="1920346">
                  <a:extLst>
                    <a:ext uri="{9D8B030D-6E8A-4147-A177-3AD203B41FA5}">
                      <a16:colId xmlns:a16="http://schemas.microsoft.com/office/drawing/2014/main" val="3700913249"/>
                    </a:ext>
                  </a:extLst>
                </a:gridCol>
                <a:gridCol w="1920346">
                  <a:extLst>
                    <a:ext uri="{9D8B030D-6E8A-4147-A177-3AD203B41FA5}">
                      <a16:colId xmlns:a16="http://schemas.microsoft.com/office/drawing/2014/main" val="1664462957"/>
                    </a:ext>
                  </a:extLst>
                </a:gridCol>
                <a:gridCol w="1920346">
                  <a:extLst>
                    <a:ext uri="{9D8B030D-6E8A-4147-A177-3AD203B41FA5}">
                      <a16:colId xmlns:a16="http://schemas.microsoft.com/office/drawing/2014/main" val="1824743104"/>
                    </a:ext>
                  </a:extLst>
                </a:gridCol>
                <a:gridCol w="1920346">
                  <a:extLst>
                    <a:ext uri="{9D8B030D-6E8A-4147-A177-3AD203B41FA5}">
                      <a16:colId xmlns:a16="http://schemas.microsoft.com/office/drawing/2014/main" val="14765777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PRIMARY</a:t>
                      </a: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2010-01-01</a:t>
                      </a: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2011-01-01</a:t>
                      </a: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2024-01-01</a:t>
                      </a: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1194530"/>
                  </a:ext>
                </a:extLst>
              </a:tr>
            </a:tbl>
          </a:graphicData>
        </a:graphic>
      </p:graphicFrame>
      <p:sp>
        <p:nvSpPr>
          <p:cNvPr id="6" name="Zylinder 5">
            <a:extLst>
              <a:ext uri="{FF2B5EF4-FFF2-40B4-BE49-F238E27FC236}">
                <a16:creationId xmlns:a16="http://schemas.microsoft.com/office/drawing/2014/main" id="{C1DDDE1D-D7DB-D3F9-F0BD-BE5F2F2B2125}"/>
              </a:ext>
            </a:extLst>
          </p:cNvPr>
          <p:cNvSpPr/>
          <p:nvPr/>
        </p:nvSpPr>
        <p:spPr>
          <a:xfrm>
            <a:off x="928047" y="5363570"/>
            <a:ext cx="518615" cy="600667"/>
          </a:xfrm>
          <a:prstGeom prst="can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mdf</a:t>
            </a:r>
          </a:p>
        </p:txBody>
      </p:sp>
      <p:sp>
        <p:nvSpPr>
          <p:cNvPr id="7" name="Zylinder 6">
            <a:extLst>
              <a:ext uri="{FF2B5EF4-FFF2-40B4-BE49-F238E27FC236}">
                <a16:creationId xmlns:a16="http://schemas.microsoft.com/office/drawing/2014/main" id="{5F03AFFB-4BDD-7F40-C184-F2FBAA6E4018}"/>
              </a:ext>
            </a:extLst>
          </p:cNvPr>
          <p:cNvSpPr/>
          <p:nvPr/>
        </p:nvSpPr>
        <p:spPr>
          <a:xfrm>
            <a:off x="2851514" y="5363570"/>
            <a:ext cx="518615" cy="600667"/>
          </a:xfrm>
          <a:prstGeom prst="can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ndf</a:t>
            </a:r>
          </a:p>
        </p:txBody>
      </p:sp>
      <p:sp>
        <p:nvSpPr>
          <p:cNvPr id="8" name="Zylinder 7">
            <a:extLst>
              <a:ext uri="{FF2B5EF4-FFF2-40B4-BE49-F238E27FC236}">
                <a16:creationId xmlns:a16="http://schemas.microsoft.com/office/drawing/2014/main" id="{D9C1BE42-508F-55AE-B654-692A1CF27BED}"/>
              </a:ext>
            </a:extLst>
          </p:cNvPr>
          <p:cNvSpPr/>
          <p:nvPr/>
        </p:nvSpPr>
        <p:spPr>
          <a:xfrm>
            <a:off x="4774981" y="5363570"/>
            <a:ext cx="518615" cy="600667"/>
          </a:xfrm>
          <a:prstGeom prst="can">
            <a:avLst>
              <a:gd name="adj" fmla="val 25000"/>
            </a:avLst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ndf</a:t>
            </a:r>
          </a:p>
        </p:txBody>
      </p:sp>
      <p:sp>
        <p:nvSpPr>
          <p:cNvPr id="9" name="Zylinder 8">
            <a:extLst>
              <a:ext uri="{FF2B5EF4-FFF2-40B4-BE49-F238E27FC236}">
                <a16:creationId xmlns:a16="http://schemas.microsoft.com/office/drawing/2014/main" id="{2108072F-DDD3-9B2B-16D7-F50085431F5D}"/>
              </a:ext>
            </a:extLst>
          </p:cNvPr>
          <p:cNvSpPr/>
          <p:nvPr/>
        </p:nvSpPr>
        <p:spPr>
          <a:xfrm>
            <a:off x="6698448" y="5363570"/>
            <a:ext cx="518615" cy="600667"/>
          </a:xfrm>
          <a:prstGeom prst="can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ndf</a:t>
            </a:r>
          </a:p>
        </p:txBody>
      </p:sp>
      <p:sp>
        <p:nvSpPr>
          <p:cNvPr id="10" name="Zylinder 9">
            <a:extLst>
              <a:ext uri="{FF2B5EF4-FFF2-40B4-BE49-F238E27FC236}">
                <a16:creationId xmlns:a16="http://schemas.microsoft.com/office/drawing/2014/main" id="{A6C35446-0426-E4B7-5BF3-9DD921669164}"/>
              </a:ext>
            </a:extLst>
          </p:cNvPr>
          <p:cNvSpPr/>
          <p:nvPr/>
        </p:nvSpPr>
        <p:spPr>
          <a:xfrm>
            <a:off x="8612552" y="5363569"/>
            <a:ext cx="518615" cy="600667"/>
          </a:xfrm>
          <a:prstGeom prst="can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ndf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6679A436-FF14-3504-7F5F-E11159BF2E7F}"/>
              </a:ext>
            </a:extLst>
          </p:cNvPr>
          <p:cNvSpPr txBox="1"/>
          <p:nvPr/>
        </p:nvSpPr>
        <p:spPr>
          <a:xfrm>
            <a:off x="233423" y="4154279"/>
            <a:ext cx="10191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latin typeface="Lucida Console" panose="020B0609040504020204" pitchFamily="49" charset="0"/>
              </a:rPr>
              <a:t>pf_o_orderdate</a:t>
            </a:r>
            <a:r>
              <a:rPr lang="en-US" dirty="0">
                <a:latin typeface="Lucida Console" panose="020B0609040504020204" pitchFamily="49" charset="0"/>
              </a:rPr>
              <a:t>(</a:t>
            </a:r>
            <a:r>
              <a:rPr lang="en-US" sz="1800" dirty="0">
                <a:solidFill>
                  <a:srgbClr val="FF0000"/>
                </a:solidFill>
                <a:latin typeface="Lucida Console" panose="020B0609040504020204" pitchFamily="49" charset="0"/>
              </a:rPr>
              <a:t>‘2010-01-01’, ‘2011-01-01’, </a:t>
            </a:r>
            <a:r>
              <a:rPr lang="en-US" dirty="0">
                <a:solidFill>
                  <a:srgbClr val="FF0000"/>
                </a:solidFill>
                <a:latin typeface="Lucida Console" panose="020B0609040504020204" pitchFamily="49" charset="0"/>
              </a:rPr>
              <a:t>..., ‘2024-01-01’</a:t>
            </a:r>
            <a:r>
              <a:rPr lang="en-US" sz="1800" dirty="0">
                <a:latin typeface="Lucida Console" panose="020B0609040504020204" pitchFamily="49" charset="0"/>
              </a:rPr>
              <a:t>)</a:t>
            </a:r>
            <a:endParaRPr lang="en-US" dirty="0">
              <a:latin typeface="Lucida Console" panose="020B0609040504020204" pitchFamily="49" charset="0"/>
            </a:endParaRPr>
          </a:p>
        </p:txBody>
      </p:sp>
      <p:sp>
        <p:nvSpPr>
          <p:cNvPr id="12" name="Geschweifte Klammer rechts 11">
            <a:extLst>
              <a:ext uri="{FF2B5EF4-FFF2-40B4-BE49-F238E27FC236}">
                <a16:creationId xmlns:a16="http://schemas.microsoft.com/office/drawing/2014/main" id="{0EB33BF4-6A23-BDD7-B5CA-A19E1D3535B6}"/>
              </a:ext>
            </a:extLst>
          </p:cNvPr>
          <p:cNvSpPr/>
          <p:nvPr/>
        </p:nvSpPr>
        <p:spPr>
          <a:xfrm rot="16200000">
            <a:off x="4914055" y="-156791"/>
            <a:ext cx="443552" cy="9601731"/>
          </a:xfrm>
          <a:prstGeom prst="rightBrace">
            <a:avLst>
              <a:gd name="adj1" fmla="val 8333"/>
              <a:gd name="adj2" fmla="val 41649"/>
            </a:avLst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3" name="Tabelle 12">
            <a:extLst>
              <a:ext uri="{FF2B5EF4-FFF2-40B4-BE49-F238E27FC236}">
                <a16:creationId xmlns:a16="http://schemas.microsoft.com/office/drawing/2014/main" id="{7BF2B7A5-B3F4-B80F-A18F-3F1FC9EA2E3F}"/>
              </a:ext>
            </a:extLst>
          </p:cNvPr>
          <p:cNvGraphicFramePr>
            <a:graphicFrameLocks noGrp="1"/>
          </p:cNvGraphicFramePr>
          <p:nvPr/>
        </p:nvGraphicFramePr>
        <p:xfrm>
          <a:off x="2255306" y="4875410"/>
          <a:ext cx="1932675" cy="3759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32675">
                  <a:extLst>
                    <a:ext uri="{9D8B030D-6E8A-4147-A177-3AD203B41FA5}">
                      <a16:colId xmlns:a16="http://schemas.microsoft.com/office/drawing/2014/main" val="18106679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trike="sngStrike" dirty="0"/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6964281"/>
                  </a:ext>
                </a:extLst>
              </a:tr>
            </a:tbl>
          </a:graphicData>
        </a:graphic>
      </p:graphicFrame>
      <p:sp>
        <p:nvSpPr>
          <p:cNvPr id="14" name="Textfeld 13">
            <a:extLst>
              <a:ext uri="{FF2B5EF4-FFF2-40B4-BE49-F238E27FC236}">
                <a16:creationId xmlns:a16="http://schemas.microsoft.com/office/drawing/2014/main" id="{E7CAF5AE-1CCD-7D59-3079-C84A9B8EDD00}"/>
              </a:ext>
            </a:extLst>
          </p:cNvPr>
          <p:cNvSpPr txBox="1"/>
          <p:nvPr/>
        </p:nvSpPr>
        <p:spPr>
          <a:xfrm>
            <a:off x="233423" y="4154279"/>
            <a:ext cx="10191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latin typeface="Lucida Console" panose="020B0609040504020204" pitchFamily="49" charset="0"/>
              </a:rPr>
              <a:t>pf_o_orderdate</a:t>
            </a:r>
            <a:r>
              <a:rPr lang="en-US" dirty="0">
                <a:latin typeface="Lucida Console" panose="020B0609040504020204" pitchFamily="49" charset="0"/>
              </a:rPr>
              <a:t>(</a:t>
            </a:r>
            <a:r>
              <a:rPr lang="en-US" sz="1800" dirty="0">
                <a:solidFill>
                  <a:srgbClr val="FF0000"/>
                </a:solidFill>
                <a:latin typeface="Lucida Console" panose="020B0609040504020204" pitchFamily="49" charset="0"/>
              </a:rPr>
              <a:t>‘2011-01-01’, </a:t>
            </a:r>
            <a:r>
              <a:rPr lang="en-US" dirty="0">
                <a:solidFill>
                  <a:srgbClr val="FF0000"/>
                </a:solidFill>
                <a:latin typeface="Lucida Console" panose="020B0609040504020204" pitchFamily="49" charset="0"/>
              </a:rPr>
              <a:t>..., 2024-01-01’</a:t>
            </a:r>
            <a:r>
              <a:rPr lang="en-US" sz="1800" dirty="0">
                <a:latin typeface="Lucida Console" panose="020B0609040504020204" pitchFamily="49" charset="0"/>
              </a:rPr>
              <a:t>)</a:t>
            </a:r>
            <a:endParaRPr lang="en-US" dirty="0">
              <a:latin typeface="Lucida Console" panose="020B0609040504020204" pitchFamily="49" charset="0"/>
            </a:endParaRPr>
          </a:p>
        </p:txBody>
      </p:sp>
      <p:graphicFrame>
        <p:nvGraphicFramePr>
          <p:cNvPr id="15" name="Tabelle 14">
            <a:extLst>
              <a:ext uri="{FF2B5EF4-FFF2-40B4-BE49-F238E27FC236}">
                <a16:creationId xmlns:a16="http://schemas.microsoft.com/office/drawing/2014/main" id="{6A124454-016E-5B33-BC15-FAE2B7890B20}"/>
              </a:ext>
            </a:extLst>
          </p:cNvPr>
          <p:cNvGraphicFramePr>
            <a:graphicFrameLocks noGrp="1"/>
          </p:cNvGraphicFramePr>
          <p:nvPr/>
        </p:nvGraphicFramePr>
        <p:xfrm>
          <a:off x="334964" y="4875410"/>
          <a:ext cx="7681384" cy="3759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20346">
                  <a:extLst>
                    <a:ext uri="{9D8B030D-6E8A-4147-A177-3AD203B41FA5}">
                      <a16:colId xmlns:a16="http://schemas.microsoft.com/office/drawing/2014/main" val="3951289425"/>
                    </a:ext>
                  </a:extLst>
                </a:gridCol>
                <a:gridCol w="1920346">
                  <a:extLst>
                    <a:ext uri="{9D8B030D-6E8A-4147-A177-3AD203B41FA5}">
                      <a16:colId xmlns:a16="http://schemas.microsoft.com/office/drawing/2014/main" val="1664462957"/>
                    </a:ext>
                  </a:extLst>
                </a:gridCol>
                <a:gridCol w="1920346">
                  <a:extLst>
                    <a:ext uri="{9D8B030D-6E8A-4147-A177-3AD203B41FA5}">
                      <a16:colId xmlns:a16="http://schemas.microsoft.com/office/drawing/2014/main" val="1824743104"/>
                    </a:ext>
                  </a:extLst>
                </a:gridCol>
                <a:gridCol w="1920346">
                  <a:extLst>
                    <a:ext uri="{9D8B030D-6E8A-4147-A177-3AD203B41FA5}">
                      <a16:colId xmlns:a16="http://schemas.microsoft.com/office/drawing/2014/main" val="14765777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PRIMARY</a:t>
                      </a: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2011-01-01</a:t>
                      </a: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2024-01-01</a:t>
                      </a: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1194530"/>
                  </a:ext>
                </a:extLst>
              </a:tr>
            </a:tbl>
          </a:graphicData>
        </a:graphic>
      </p:graphicFrame>
      <p:sp>
        <p:nvSpPr>
          <p:cNvPr id="16" name="Zylinder 15">
            <a:extLst>
              <a:ext uri="{FF2B5EF4-FFF2-40B4-BE49-F238E27FC236}">
                <a16:creationId xmlns:a16="http://schemas.microsoft.com/office/drawing/2014/main" id="{0A4BF28B-DE1F-F91E-491E-B66FC431D418}"/>
              </a:ext>
            </a:extLst>
          </p:cNvPr>
          <p:cNvSpPr/>
          <p:nvPr/>
        </p:nvSpPr>
        <p:spPr>
          <a:xfrm>
            <a:off x="928047" y="5363570"/>
            <a:ext cx="518615" cy="600667"/>
          </a:xfrm>
          <a:prstGeom prst="can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mdf</a:t>
            </a:r>
          </a:p>
        </p:txBody>
      </p:sp>
      <p:sp>
        <p:nvSpPr>
          <p:cNvPr id="17" name="Zylinder 16">
            <a:extLst>
              <a:ext uri="{FF2B5EF4-FFF2-40B4-BE49-F238E27FC236}">
                <a16:creationId xmlns:a16="http://schemas.microsoft.com/office/drawing/2014/main" id="{4EFBF8F7-7C57-E9B7-B6A1-E33E24E7B186}"/>
              </a:ext>
            </a:extLst>
          </p:cNvPr>
          <p:cNvSpPr/>
          <p:nvPr/>
        </p:nvSpPr>
        <p:spPr>
          <a:xfrm>
            <a:off x="2851514" y="5363570"/>
            <a:ext cx="518615" cy="600667"/>
          </a:xfrm>
          <a:prstGeom prst="can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ndf</a:t>
            </a:r>
          </a:p>
        </p:txBody>
      </p:sp>
      <p:sp>
        <p:nvSpPr>
          <p:cNvPr id="18" name="Zylinder 17">
            <a:extLst>
              <a:ext uri="{FF2B5EF4-FFF2-40B4-BE49-F238E27FC236}">
                <a16:creationId xmlns:a16="http://schemas.microsoft.com/office/drawing/2014/main" id="{EE9E9CDE-3F1D-140F-1EC7-E7D9923A635F}"/>
              </a:ext>
            </a:extLst>
          </p:cNvPr>
          <p:cNvSpPr/>
          <p:nvPr/>
        </p:nvSpPr>
        <p:spPr>
          <a:xfrm>
            <a:off x="4774981" y="5363570"/>
            <a:ext cx="518615" cy="600667"/>
          </a:xfrm>
          <a:prstGeom prst="can">
            <a:avLst>
              <a:gd name="adj" fmla="val 25000"/>
            </a:avLst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ndf</a:t>
            </a:r>
          </a:p>
        </p:txBody>
      </p:sp>
      <p:sp>
        <p:nvSpPr>
          <p:cNvPr id="19" name="Zylinder 18">
            <a:extLst>
              <a:ext uri="{FF2B5EF4-FFF2-40B4-BE49-F238E27FC236}">
                <a16:creationId xmlns:a16="http://schemas.microsoft.com/office/drawing/2014/main" id="{1D87E288-1C90-7A8F-70DB-8E22B7ACF95C}"/>
              </a:ext>
            </a:extLst>
          </p:cNvPr>
          <p:cNvSpPr/>
          <p:nvPr/>
        </p:nvSpPr>
        <p:spPr>
          <a:xfrm>
            <a:off x="6698448" y="5363570"/>
            <a:ext cx="518615" cy="600667"/>
          </a:xfrm>
          <a:prstGeom prst="can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ndf</a:t>
            </a:r>
          </a:p>
        </p:txBody>
      </p:sp>
      <p:sp>
        <p:nvSpPr>
          <p:cNvPr id="20" name="Geschweifte Klammer rechts 19">
            <a:extLst>
              <a:ext uri="{FF2B5EF4-FFF2-40B4-BE49-F238E27FC236}">
                <a16:creationId xmlns:a16="http://schemas.microsoft.com/office/drawing/2014/main" id="{CFF51562-CC4C-C985-471C-1D015A330F19}"/>
              </a:ext>
            </a:extLst>
          </p:cNvPr>
          <p:cNvSpPr/>
          <p:nvPr/>
        </p:nvSpPr>
        <p:spPr>
          <a:xfrm rot="16200000">
            <a:off x="3953883" y="803383"/>
            <a:ext cx="443552" cy="7681384"/>
          </a:xfrm>
          <a:prstGeom prst="rightBrace">
            <a:avLst>
              <a:gd name="adj1" fmla="val 8333"/>
              <a:gd name="adj2" fmla="val 52132"/>
            </a:avLst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83753E2E-637B-CDB8-0975-77EEAB728713}"/>
              </a:ext>
            </a:extLst>
          </p:cNvPr>
          <p:cNvSpPr txBox="1"/>
          <p:nvPr/>
        </p:nvSpPr>
        <p:spPr>
          <a:xfrm>
            <a:off x="2470246" y="6416675"/>
            <a:ext cx="72515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accent5">
                    <a:lumMod val="75000"/>
                  </a:schemeClr>
                </a:solidFill>
                <a:latin typeface="Lucida Console" panose="020B0609040504020204" pitchFamily="49" charset="0"/>
              </a:rPr>
              <a:t>0074 - Maintenance - truncate and remove an existing </a:t>
            </a:r>
            <a:r>
              <a:rPr lang="en-US" sz="1000" dirty="0" err="1">
                <a:solidFill>
                  <a:schemeClr val="accent5">
                    <a:lumMod val="75000"/>
                  </a:schemeClr>
                </a:solidFill>
                <a:latin typeface="Lucida Console" panose="020B0609040504020204" pitchFamily="49" charset="0"/>
              </a:rPr>
              <a:t>partition.sql</a:t>
            </a:r>
            <a:endParaRPr lang="en-US" sz="1000" dirty="0">
              <a:solidFill>
                <a:schemeClr val="accent5">
                  <a:lumMod val="75000"/>
                </a:schemeClr>
              </a:solidFill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392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1" grpId="0"/>
      <p:bldP spid="12" grpId="0" animBg="1"/>
      <p:bldP spid="14" grpId="0"/>
      <p:bldP spid="16" grpId="0" animBg="1"/>
      <p:bldP spid="17" grpId="0" animBg="1"/>
      <p:bldP spid="18" grpId="0" animBg="1"/>
      <p:bldP spid="19" grpId="0" animBg="1"/>
      <p:bldP spid="20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E7D280-A94D-2AA3-5713-C8C3146B0A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B5883A40-BBF6-77B1-AB34-C22DA0DE3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Partitioning - Maintenance</a:t>
            </a:r>
            <a:endParaRPr lang="en-US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1278F3C6-1BD8-1AF3-BBF2-96CA8AABA1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3181" y="1700213"/>
            <a:ext cx="4465637" cy="4465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457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81A477E-9B0F-4C11-BC6D-F5C9646CE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 Practices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4EF8B52-9C08-4F2B-A048-627D6150E5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Always keep empty partitions at both ends of the partition range.</a:t>
            </a:r>
          </a:p>
          <a:p>
            <a:pPr lvl="1"/>
            <a:r>
              <a:rPr lang="en-US" dirty="0"/>
              <a:t>Keep the partitions at both ends to guarantee that the partition split and the partition merge don't incur any data movement.</a:t>
            </a:r>
          </a:p>
          <a:p>
            <a:pPr lvl="1"/>
            <a:r>
              <a:rPr lang="en-US" dirty="0"/>
              <a:t>The partition split occurs at the beginning and the partition merge occurs at the end.</a:t>
            </a:r>
          </a:p>
          <a:p>
            <a:r>
              <a:rPr lang="en-US" dirty="0"/>
              <a:t>Avoid splitting or merging populated partitions.</a:t>
            </a:r>
          </a:p>
          <a:p>
            <a:pPr lvl="1"/>
            <a:r>
              <a:rPr lang="en-US" b="1" dirty="0"/>
              <a:t>Splitting or merging populated partitions can </a:t>
            </a:r>
            <a:r>
              <a:rPr lang="en-US" b="1"/>
              <a:t>be inefficient </a:t>
            </a:r>
            <a:r>
              <a:rPr lang="en-US" dirty="0"/>
              <a:t>because the split or merge may cause as much as four times more log generation and may also cause severe locking.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9420125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el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8195" name="Untertitel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Uwe Ricken</a:t>
            </a:r>
            <a:endParaRPr lang="en-US" sz="6400" dirty="0"/>
          </a:p>
          <a:p>
            <a:endParaRPr lang="en-US" dirty="0"/>
          </a:p>
        </p:txBody>
      </p:sp>
      <p:sp>
        <p:nvSpPr>
          <p:cNvPr id="2" name="Textfeld 1"/>
          <p:cNvSpPr txBox="1"/>
          <p:nvPr/>
        </p:nvSpPr>
        <p:spPr>
          <a:xfrm>
            <a:off x="2135561" y="1340770"/>
            <a:ext cx="7777163" cy="1200329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/>
            <a:r>
              <a:rPr lang="en-U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I am looking forward for your feedback!</a:t>
            </a:r>
          </a:p>
        </p:txBody>
      </p:sp>
    </p:spTree>
    <p:extLst>
      <p:ext uri="{BB962C8B-B14F-4D97-AF65-F5344CB8AC3E}">
        <p14:creationId xmlns:p14="http://schemas.microsoft.com/office/powerpoint/2010/main" val="1555885432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8646B98D-76BD-EAF6-7E46-D2B369C1DC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9">
            <a:extLst>
              <a:ext uri="{FF2B5EF4-FFF2-40B4-BE49-F238E27FC236}">
                <a16:creationId xmlns:a16="http://schemas.microsoft.com/office/drawing/2014/main" id="{01CEFF14-F699-362B-9174-501AC1FCF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Storage Internals</a:t>
            </a:r>
          </a:p>
        </p:txBody>
      </p:sp>
      <p:graphicFrame>
        <p:nvGraphicFramePr>
          <p:cNvPr id="2" name="Tabelle 1">
            <a:extLst>
              <a:ext uri="{FF2B5EF4-FFF2-40B4-BE49-F238E27FC236}">
                <a16:creationId xmlns:a16="http://schemas.microsoft.com/office/drawing/2014/main" id="{774E2B07-040C-CDF1-4DEF-4C40F01230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4687089"/>
              </p:ext>
            </p:extLst>
          </p:nvPr>
        </p:nvGraphicFramePr>
        <p:xfrm>
          <a:off x="1814944" y="1564246"/>
          <a:ext cx="2757056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9264">
                  <a:extLst>
                    <a:ext uri="{9D8B030D-6E8A-4147-A177-3AD203B41FA5}">
                      <a16:colId xmlns:a16="http://schemas.microsoft.com/office/drawing/2014/main" val="2872294666"/>
                    </a:ext>
                  </a:extLst>
                </a:gridCol>
                <a:gridCol w="689264">
                  <a:extLst>
                    <a:ext uri="{9D8B030D-6E8A-4147-A177-3AD203B41FA5}">
                      <a16:colId xmlns:a16="http://schemas.microsoft.com/office/drawing/2014/main" val="2542042051"/>
                    </a:ext>
                  </a:extLst>
                </a:gridCol>
                <a:gridCol w="689264">
                  <a:extLst>
                    <a:ext uri="{9D8B030D-6E8A-4147-A177-3AD203B41FA5}">
                      <a16:colId xmlns:a16="http://schemas.microsoft.com/office/drawing/2014/main" val="1071245696"/>
                    </a:ext>
                  </a:extLst>
                </a:gridCol>
                <a:gridCol w="689264">
                  <a:extLst>
                    <a:ext uri="{9D8B030D-6E8A-4147-A177-3AD203B41FA5}">
                      <a16:colId xmlns:a16="http://schemas.microsoft.com/office/drawing/2014/main" val="3540005839"/>
                    </a:ext>
                  </a:extLst>
                </a:gridCol>
              </a:tblGrid>
              <a:tr h="234120">
                <a:tc gridSpan="4"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HEAP / (non)clustered Index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0101897"/>
                  </a:ext>
                </a:extLst>
              </a:tr>
              <a:tr h="234120">
                <a:tc>
                  <a:txBody>
                    <a:bodyPr/>
                    <a:lstStyle/>
                    <a:p>
                      <a:pPr algn="ctr"/>
                      <a:endParaRPr lang="en-US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7130636"/>
                  </a:ext>
                </a:extLst>
              </a:tr>
              <a:tr h="234120">
                <a:tc>
                  <a:txBody>
                    <a:bodyPr/>
                    <a:lstStyle/>
                    <a:p>
                      <a:pPr algn="ctr"/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1871036"/>
                  </a:ext>
                </a:extLst>
              </a:tr>
            </a:tbl>
          </a:graphicData>
        </a:graphic>
      </p:graphicFrame>
      <p:sp>
        <p:nvSpPr>
          <p:cNvPr id="3" name="Textfeld 2">
            <a:extLst>
              <a:ext uri="{FF2B5EF4-FFF2-40B4-BE49-F238E27FC236}">
                <a16:creationId xmlns:a16="http://schemas.microsoft.com/office/drawing/2014/main" id="{F8EB0B7E-472A-1EBC-DC1D-5F2EE0BBEBFA}"/>
              </a:ext>
            </a:extLst>
          </p:cNvPr>
          <p:cNvSpPr txBox="1"/>
          <p:nvPr/>
        </p:nvSpPr>
        <p:spPr>
          <a:xfrm>
            <a:off x="2192480" y="3124111"/>
            <a:ext cx="2001982" cy="30777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Partition 1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9B2CF737-2FF1-BD87-1010-360C9F2DF6BC}"/>
              </a:ext>
            </a:extLst>
          </p:cNvPr>
          <p:cNvSpPr txBox="1"/>
          <p:nvPr/>
        </p:nvSpPr>
        <p:spPr>
          <a:xfrm>
            <a:off x="2192480" y="4002645"/>
            <a:ext cx="2001982" cy="211138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>
              <a:tabLst>
                <a:tab pos="360363" algn="l"/>
              </a:tabLst>
            </a:pPr>
            <a:r>
              <a:rPr lang="en-US" sz="1400" b="1" dirty="0"/>
              <a:t>-	row</a:t>
            </a:r>
          </a:p>
          <a:p>
            <a:pPr>
              <a:tabLst>
                <a:tab pos="360363" algn="l"/>
              </a:tabLst>
            </a:pPr>
            <a:r>
              <a:rPr lang="en-US" sz="1400" b="1" dirty="0"/>
              <a:t>-	row</a:t>
            </a:r>
          </a:p>
          <a:p>
            <a:pPr>
              <a:tabLst>
                <a:tab pos="360363" algn="l"/>
              </a:tabLst>
            </a:pPr>
            <a:r>
              <a:rPr lang="en-US" sz="1400" b="1" dirty="0"/>
              <a:t>-	row</a:t>
            </a:r>
          </a:p>
          <a:p>
            <a:pPr>
              <a:tabLst>
                <a:tab pos="360363" algn="l"/>
              </a:tabLst>
            </a:pPr>
            <a:r>
              <a:rPr lang="en-US" sz="1400" b="1" dirty="0"/>
              <a:t>-	row</a:t>
            </a:r>
          </a:p>
          <a:p>
            <a:pPr>
              <a:tabLst>
                <a:tab pos="360363" algn="l"/>
              </a:tabLst>
            </a:pPr>
            <a:r>
              <a:rPr lang="en-US" sz="1400" b="1" dirty="0">
                <a:solidFill>
                  <a:srgbClr val="FF0000"/>
                </a:solidFill>
              </a:rPr>
              <a:t>X</a:t>
            </a:r>
            <a:r>
              <a:rPr lang="en-US" sz="1400" b="1" dirty="0"/>
              <a:t>	row</a:t>
            </a:r>
          </a:p>
          <a:p>
            <a:pPr>
              <a:tabLst>
                <a:tab pos="360363" algn="l"/>
              </a:tabLst>
            </a:pPr>
            <a:r>
              <a:rPr lang="en-US" sz="1400" b="1" dirty="0"/>
              <a:t>-	row</a:t>
            </a:r>
          </a:p>
          <a:p>
            <a:pPr>
              <a:tabLst>
                <a:tab pos="360363" algn="l"/>
              </a:tabLst>
            </a:pPr>
            <a:r>
              <a:rPr lang="en-US" sz="1400" b="1" dirty="0"/>
              <a:t>-	row</a:t>
            </a:r>
          </a:p>
          <a:p>
            <a:pPr>
              <a:tabLst>
                <a:tab pos="360363" algn="l"/>
              </a:tabLst>
            </a:pPr>
            <a:r>
              <a:rPr lang="en-US" sz="1400" b="1" dirty="0"/>
              <a:t>-	row</a:t>
            </a:r>
          </a:p>
          <a:p>
            <a:pPr>
              <a:tabLst>
                <a:tab pos="360363" algn="l"/>
              </a:tabLst>
            </a:pPr>
            <a:r>
              <a:rPr lang="en-US" sz="1400" b="1" dirty="0"/>
              <a:t>-	row</a:t>
            </a:r>
          </a:p>
          <a:p>
            <a:pPr marL="285750" indent="-285750">
              <a:buFontTx/>
              <a:buChar char="-"/>
              <a:tabLst>
                <a:tab pos="360363" algn="l"/>
              </a:tabLst>
            </a:pPr>
            <a:endParaRPr lang="en-US" sz="1400" b="1" dirty="0"/>
          </a:p>
          <a:p>
            <a:pPr marL="285750" indent="-285750">
              <a:buFontTx/>
              <a:buChar char="-"/>
              <a:tabLst>
                <a:tab pos="360363" algn="l"/>
              </a:tabLst>
            </a:pPr>
            <a:endParaRPr lang="en-US" sz="1400" b="1" dirty="0"/>
          </a:p>
        </p:txBody>
      </p:sp>
      <p:cxnSp>
        <p:nvCxnSpPr>
          <p:cNvPr id="14" name="Verbinder: gewinkelt 13">
            <a:extLst>
              <a:ext uri="{FF2B5EF4-FFF2-40B4-BE49-F238E27FC236}">
                <a16:creationId xmlns:a16="http://schemas.microsoft.com/office/drawing/2014/main" id="{6B9AD99E-D867-0097-27E1-ACBF0DF14D8F}"/>
              </a:ext>
            </a:extLst>
          </p:cNvPr>
          <p:cNvCxnSpPr>
            <a:cxnSpLocks/>
            <a:stCxn id="28" idx="1"/>
            <a:endCxn id="9" idx="1"/>
          </p:cNvCxnSpPr>
          <p:nvPr/>
        </p:nvCxnSpPr>
        <p:spPr>
          <a:xfrm rot="10800000" flipV="1">
            <a:off x="2192481" y="3805844"/>
            <a:ext cx="6349" cy="1252493"/>
          </a:xfrm>
          <a:prstGeom prst="bentConnector3">
            <a:avLst>
              <a:gd name="adj1" fmla="val 3700567"/>
            </a:avLst>
          </a:prstGeom>
          <a:ln w="19050">
            <a:solidFill>
              <a:schemeClr val="bg2">
                <a:lumMod val="50000"/>
              </a:schemeClr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Verbinder: gewinkelt 24">
            <a:extLst>
              <a:ext uri="{FF2B5EF4-FFF2-40B4-BE49-F238E27FC236}">
                <a16:creationId xmlns:a16="http://schemas.microsoft.com/office/drawing/2014/main" id="{A6773432-8A77-E7E3-188D-9EDF090B2BB0}"/>
              </a:ext>
            </a:extLst>
          </p:cNvPr>
          <p:cNvCxnSpPr>
            <a:cxnSpLocks/>
            <a:stCxn id="2" idx="2"/>
            <a:endCxn id="3" idx="0"/>
          </p:cNvCxnSpPr>
          <p:nvPr/>
        </p:nvCxnSpPr>
        <p:spPr>
          <a:xfrm rot="5400000">
            <a:off x="2870740" y="2801378"/>
            <a:ext cx="645465" cy="1"/>
          </a:xfrm>
          <a:prstGeom prst="bentConnector3">
            <a:avLst>
              <a:gd name="adj1" fmla="val 50000"/>
            </a:avLst>
          </a:prstGeom>
          <a:ln w="19050">
            <a:solidFill>
              <a:schemeClr val="bg2">
                <a:lumMod val="50000"/>
              </a:schemeClr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feld 27">
            <a:extLst>
              <a:ext uri="{FF2B5EF4-FFF2-40B4-BE49-F238E27FC236}">
                <a16:creationId xmlns:a16="http://schemas.microsoft.com/office/drawing/2014/main" id="{73B32212-A667-1AEB-6132-B64C50D0E9C2}"/>
              </a:ext>
            </a:extLst>
          </p:cNvPr>
          <p:cNvSpPr txBox="1"/>
          <p:nvPr/>
        </p:nvSpPr>
        <p:spPr>
          <a:xfrm>
            <a:off x="2198829" y="3651956"/>
            <a:ext cx="2001982" cy="30777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tabLst>
                <a:tab pos="360363" algn="l"/>
              </a:tabLst>
            </a:pPr>
            <a:r>
              <a:rPr lang="en-US" sz="1400" b="1" dirty="0">
                <a:solidFill>
                  <a:srgbClr val="FF0000"/>
                </a:solidFill>
              </a:rPr>
              <a:t>IX</a:t>
            </a:r>
            <a:r>
              <a:rPr lang="en-US" sz="1400" b="1" dirty="0"/>
              <a:t>	PAGE</a:t>
            </a:r>
          </a:p>
        </p:txBody>
      </p:sp>
      <p:graphicFrame>
        <p:nvGraphicFramePr>
          <p:cNvPr id="29" name="Tabelle 28">
            <a:extLst>
              <a:ext uri="{FF2B5EF4-FFF2-40B4-BE49-F238E27FC236}">
                <a16:creationId xmlns:a16="http://schemas.microsoft.com/office/drawing/2014/main" id="{CE5D86B6-D394-C59A-46A8-099830874E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1212312"/>
              </p:ext>
            </p:extLst>
          </p:nvPr>
        </p:nvGraphicFramePr>
        <p:xfrm>
          <a:off x="6096000" y="1557338"/>
          <a:ext cx="2757056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9264">
                  <a:extLst>
                    <a:ext uri="{9D8B030D-6E8A-4147-A177-3AD203B41FA5}">
                      <a16:colId xmlns:a16="http://schemas.microsoft.com/office/drawing/2014/main" val="2872294666"/>
                    </a:ext>
                  </a:extLst>
                </a:gridCol>
                <a:gridCol w="689264">
                  <a:extLst>
                    <a:ext uri="{9D8B030D-6E8A-4147-A177-3AD203B41FA5}">
                      <a16:colId xmlns:a16="http://schemas.microsoft.com/office/drawing/2014/main" val="2542042051"/>
                    </a:ext>
                  </a:extLst>
                </a:gridCol>
                <a:gridCol w="689264">
                  <a:extLst>
                    <a:ext uri="{9D8B030D-6E8A-4147-A177-3AD203B41FA5}">
                      <a16:colId xmlns:a16="http://schemas.microsoft.com/office/drawing/2014/main" val="1071245696"/>
                    </a:ext>
                  </a:extLst>
                </a:gridCol>
                <a:gridCol w="689264">
                  <a:extLst>
                    <a:ext uri="{9D8B030D-6E8A-4147-A177-3AD203B41FA5}">
                      <a16:colId xmlns:a16="http://schemas.microsoft.com/office/drawing/2014/main" val="3540005839"/>
                    </a:ext>
                  </a:extLst>
                </a:gridCol>
              </a:tblGrid>
              <a:tr h="234120">
                <a:tc gridSpan="4"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HEAP / (non)clustered Index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0101897"/>
                  </a:ext>
                </a:extLst>
              </a:tr>
              <a:tr h="234120">
                <a:tc>
                  <a:txBody>
                    <a:bodyPr/>
                    <a:lstStyle/>
                    <a:p>
                      <a:pPr algn="ctr"/>
                      <a:endParaRPr lang="en-US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7130636"/>
                  </a:ext>
                </a:extLst>
              </a:tr>
              <a:tr h="234120">
                <a:tc>
                  <a:txBody>
                    <a:bodyPr/>
                    <a:lstStyle/>
                    <a:p>
                      <a:pPr algn="ctr"/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1871036"/>
                  </a:ext>
                </a:extLst>
              </a:tr>
            </a:tbl>
          </a:graphicData>
        </a:graphic>
      </p:graphicFrame>
      <p:sp>
        <p:nvSpPr>
          <p:cNvPr id="31" name="Textfeld 30">
            <a:extLst>
              <a:ext uri="{FF2B5EF4-FFF2-40B4-BE49-F238E27FC236}">
                <a16:creationId xmlns:a16="http://schemas.microsoft.com/office/drawing/2014/main" id="{77014BBA-7EE9-476A-31FC-FC42B262C20B}"/>
              </a:ext>
            </a:extLst>
          </p:cNvPr>
          <p:cNvSpPr txBox="1"/>
          <p:nvPr/>
        </p:nvSpPr>
        <p:spPr>
          <a:xfrm>
            <a:off x="6473536" y="3117203"/>
            <a:ext cx="2001982" cy="30777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Partition 1</a:t>
            </a: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DCA40F18-B658-57EB-D1C8-71139B9ADBA5}"/>
              </a:ext>
            </a:extLst>
          </p:cNvPr>
          <p:cNvSpPr txBox="1"/>
          <p:nvPr/>
        </p:nvSpPr>
        <p:spPr>
          <a:xfrm>
            <a:off x="6473536" y="3995737"/>
            <a:ext cx="2001982" cy="211138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>
              <a:tabLst>
                <a:tab pos="360363" algn="l"/>
              </a:tabLst>
            </a:pPr>
            <a:r>
              <a:rPr lang="en-US" sz="1400" b="1" dirty="0"/>
              <a:t>-	row</a:t>
            </a:r>
          </a:p>
          <a:p>
            <a:pPr>
              <a:tabLst>
                <a:tab pos="360363" algn="l"/>
              </a:tabLst>
            </a:pPr>
            <a:r>
              <a:rPr lang="en-US" sz="1400" b="1" dirty="0"/>
              <a:t>X	row</a:t>
            </a:r>
          </a:p>
          <a:p>
            <a:pPr>
              <a:tabLst>
                <a:tab pos="360363" algn="l"/>
              </a:tabLst>
            </a:pPr>
            <a:r>
              <a:rPr lang="en-US" sz="1400" b="1" dirty="0"/>
              <a:t>-	row</a:t>
            </a:r>
          </a:p>
          <a:p>
            <a:pPr>
              <a:tabLst>
                <a:tab pos="360363" algn="l"/>
              </a:tabLst>
            </a:pPr>
            <a:r>
              <a:rPr lang="en-US" sz="1400" b="1" dirty="0"/>
              <a:t>X	row</a:t>
            </a:r>
          </a:p>
          <a:p>
            <a:pPr>
              <a:tabLst>
                <a:tab pos="360363" algn="l"/>
              </a:tabLst>
            </a:pPr>
            <a:r>
              <a:rPr lang="en-US" sz="1400" b="1" dirty="0"/>
              <a:t>-	row</a:t>
            </a:r>
          </a:p>
          <a:p>
            <a:pPr>
              <a:tabLst>
                <a:tab pos="360363" algn="l"/>
              </a:tabLst>
            </a:pPr>
            <a:r>
              <a:rPr lang="en-US" sz="1400" b="1" dirty="0"/>
              <a:t>X	row</a:t>
            </a:r>
          </a:p>
          <a:p>
            <a:pPr>
              <a:tabLst>
                <a:tab pos="360363" algn="l"/>
              </a:tabLst>
            </a:pPr>
            <a:r>
              <a:rPr lang="en-US" sz="1400" b="1" dirty="0"/>
              <a:t>-	row</a:t>
            </a:r>
          </a:p>
          <a:p>
            <a:pPr>
              <a:tabLst>
                <a:tab pos="360363" algn="l"/>
              </a:tabLst>
            </a:pPr>
            <a:r>
              <a:rPr lang="en-US" sz="1400" b="1" dirty="0"/>
              <a:t>X	row</a:t>
            </a:r>
          </a:p>
          <a:p>
            <a:pPr>
              <a:tabLst>
                <a:tab pos="360363" algn="l"/>
              </a:tabLst>
            </a:pPr>
            <a:r>
              <a:rPr lang="en-US" sz="1400" b="1" dirty="0"/>
              <a:t>-	row</a:t>
            </a:r>
          </a:p>
          <a:p>
            <a:pPr marL="285750" indent="-285750">
              <a:buFontTx/>
              <a:buChar char="-"/>
              <a:tabLst>
                <a:tab pos="360363" algn="l"/>
              </a:tabLst>
            </a:pPr>
            <a:endParaRPr lang="en-US" sz="1400" b="1" dirty="0"/>
          </a:p>
          <a:p>
            <a:pPr marL="285750" indent="-285750">
              <a:buFontTx/>
              <a:buChar char="-"/>
              <a:tabLst>
                <a:tab pos="360363" algn="l"/>
              </a:tabLst>
            </a:pPr>
            <a:endParaRPr lang="en-US" sz="1400" b="1" dirty="0"/>
          </a:p>
        </p:txBody>
      </p:sp>
      <p:cxnSp>
        <p:nvCxnSpPr>
          <p:cNvPr id="34" name="Verbinder: gewinkelt 33">
            <a:extLst>
              <a:ext uri="{FF2B5EF4-FFF2-40B4-BE49-F238E27FC236}">
                <a16:creationId xmlns:a16="http://schemas.microsoft.com/office/drawing/2014/main" id="{26C8A68C-4C36-4FBF-822C-4BAB497F8F83}"/>
              </a:ext>
            </a:extLst>
          </p:cNvPr>
          <p:cNvCxnSpPr>
            <a:cxnSpLocks/>
            <a:stCxn id="36" idx="1"/>
            <a:endCxn id="32" idx="1"/>
          </p:cNvCxnSpPr>
          <p:nvPr/>
        </p:nvCxnSpPr>
        <p:spPr>
          <a:xfrm rot="10800000" flipV="1">
            <a:off x="6473537" y="3798936"/>
            <a:ext cx="6349" cy="1252493"/>
          </a:xfrm>
          <a:prstGeom prst="bentConnector3">
            <a:avLst>
              <a:gd name="adj1" fmla="val 3700567"/>
            </a:avLst>
          </a:prstGeom>
          <a:ln w="19050">
            <a:solidFill>
              <a:schemeClr val="bg2">
                <a:lumMod val="50000"/>
              </a:schemeClr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Verbinder: gewinkelt 34">
            <a:extLst>
              <a:ext uri="{FF2B5EF4-FFF2-40B4-BE49-F238E27FC236}">
                <a16:creationId xmlns:a16="http://schemas.microsoft.com/office/drawing/2014/main" id="{C60498FD-505D-7C11-F328-CED14D53B173}"/>
              </a:ext>
            </a:extLst>
          </p:cNvPr>
          <p:cNvCxnSpPr>
            <a:cxnSpLocks/>
            <a:stCxn id="29" idx="2"/>
            <a:endCxn id="31" idx="0"/>
          </p:cNvCxnSpPr>
          <p:nvPr/>
        </p:nvCxnSpPr>
        <p:spPr>
          <a:xfrm rot="5400000">
            <a:off x="7151796" y="2794470"/>
            <a:ext cx="645465" cy="1"/>
          </a:xfrm>
          <a:prstGeom prst="bentConnector3">
            <a:avLst>
              <a:gd name="adj1" fmla="val 50000"/>
            </a:avLst>
          </a:prstGeom>
          <a:ln w="19050">
            <a:solidFill>
              <a:schemeClr val="bg2">
                <a:lumMod val="50000"/>
              </a:schemeClr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feld 35">
            <a:extLst>
              <a:ext uri="{FF2B5EF4-FFF2-40B4-BE49-F238E27FC236}">
                <a16:creationId xmlns:a16="http://schemas.microsoft.com/office/drawing/2014/main" id="{4B23F86A-45B7-4B72-64D4-02B4412EEE73}"/>
              </a:ext>
            </a:extLst>
          </p:cNvPr>
          <p:cNvSpPr txBox="1"/>
          <p:nvPr/>
        </p:nvSpPr>
        <p:spPr>
          <a:xfrm>
            <a:off x="6479885" y="3645048"/>
            <a:ext cx="2001982" cy="30777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PAGE</a:t>
            </a:r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FDB68232-60E5-384D-6C49-59290D49EB07}"/>
              </a:ext>
            </a:extLst>
          </p:cNvPr>
          <p:cNvSpPr txBox="1"/>
          <p:nvPr/>
        </p:nvSpPr>
        <p:spPr>
          <a:xfrm>
            <a:off x="2656177" y="1971248"/>
            <a:ext cx="1074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IX</a:t>
            </a:r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9454C33E-CA34-A94D-01D0-C922C2456B92}"/>
              </a:ext>
            </a:extLst>
          </p:cNvPr>
          <p:cNvSpPr txBox="1"/>
          <p:nvPr/>
        </p:nvSpPr>
        <p:spPr>
          <a:xfrm>
            <a:off x="6922948" y="2023870"/>
            <a:ext cx="1074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41" name="Textfeld 40">
            <a:extLst>
              <a:ext uri="{FF2B5EF4-FFF2-40B4-BE49-F238E27FC236}">
                <a16:creationId xmlns:a16="http://schemas.microsoft.com/office/drawing/2014/main" id="{1F59DAF0-6ED3-A6EA-4C35-0066CE251804}"/>
              </a:ext>
            </a:extLst>
          </p:cNvPr>
          <p:cNvSpPr txBox="1"/>
          <p:nvPr/>
        </p:nvSpPr>
        <p:spPr>
          <a:xfrm>
            <a:off x="9424327" y="3446223"/>
            <a:ext cx="2396198" cy="954107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400" dirty="0"/>
              <a:t>If to much granular locks occur, Microsoft SQL Server will lock the object itself but not the single rows!</a:t>
            </a:r>
          </a:p>
        </p:txBody>
      </p:sp>
      <p:sp>
        <p:nvSpPr>
          <p:cNvPr id="42" name="Geschweifte Klammer rechts 41">
            <a:extLst>
              <a:ext uri="{FF2B5EF4-FFF2-40B4-BE49-F238E27FC236}">
                <a16:creationId xmlns:a16="http://schemas.microsoft.com/office/drawing/2014/main" id="{7D7443C6-30C2-2257-3E10-AB601CD4A2CE}"/>
              </a:ext>
            </a:extLst>
          </p:cNvPr>
          <p:cNvSpPr/>
          <p:nvPr/>
        </p:nvSpPr>
        <p:spPr>
          <a:xfrm>
            <a:off x="8610044" y="3431888"/>
            <a:ext cx="365682" cy="2675234"/>
          </a:xfrm>
          <a:prstGeom prst="rightBrac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Verbinder: gewinkelt 43">
            <a:extLst>
              <a:ext uri="{FF2B5EF4-FFF2-40B4-BE49-F238E27FC236}">
                <a16:creationId xmlns:a16="http://schemas.microsoft.com/office/drawing/2014/main" id="{277AADFF-3DF6-5C3A-44CA-C3A46A1DD58A}"/>
              </a:ext>
            </a:extLst>
          </p:cNvPr>
          <p:cNvCxnSpPr>
            <a:cxnSpLocks/>
            <a:stCxn id="42" idx="1"/>
            <a:endCxn id="41" idx="2"/>
          </p:cNvCxnSpPr>
          <p:nvPr/>
        </p:nvCxnSpPr>
        <p:spPr>
          <a:xfrm rot="10800000" flipH="1">
            <a:off x="8975726" y="4400331"/>
            <a:ext cx="1646700" cy="369175"/>
          </a:xfrm>
          <a:prstGeom prst="bentConnector4">
            <a:avLst>
              <a:gd name="adj1" fmla="val 24304"/>
              <a:gd name="adj2" fmla="val -1190"/>
            </a:avLst>
          </a:prstGeom>
          <a:ln w="28575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Verbinder: gewinkelt 51">
            <a:extLst>
              <a:ext uri="{FF2B5EF4-FFF2-40B4-BE49-F238E27FC236}">
                <a16:creationId xmlns:a16="http://schemas.microsoft.com/office/drawing/2014/main" id="{C4C0F789-FD88-0DCE-3043-842711F49A89}"/>
              </a:ext>
            </a:extLst>
          </p:cNvPr>
          <p:cNvCxnSpPr>
            <a:stCxn id="41" idx="0"/>
          </p:cNvCxnSpPr>
          <p:nvPr/>
        </p:nvCxnSpPr>
        <p:spPr>
          <a:xfrm rot="16200000" flipV="1">
            <a:off x="9079205" y="1903002"/>
            <a:ext cx="1317073" cy="1769370"/>
          </a:xfrm>
          <a:prstGeom prst="bentConnector2">
            <a:avLst/>
          </a:prstGeom>
          <a:ln w="28575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Verbinder: gewinkelt 53">
            <a:extLst>
              <a:ext uri="{FF2B5EF4-FFF2-40B4-BE49-F238E27FC236}">
                <a16:creationId xmlns:a16="http://schemas.microsoft.com/office/drawing/2014/main" id="{F71F598A-AE8A-230F-A229-370347B9675D}"/>
              </a:ext>
            </a:extLst>
          </p:cNvPr>
          <p:cNvCxnSpPr>
            <a:cxnSpLocks/>
            <a:stCxn id="2" idx="1"/>
            <a:endCxn id="28" idx="1"/>
          </p:cNvCxnSpPr>
          <p:nvPr/>
        </p:nvCxnSpPr>
        <p:spPr>
          <a:xfrm rot="10800000" flipH="1" flipV="1">
            <a:off x="1814943" y="2021445"/>
            <a:ext cx="383885" cy="1784399"/>
          </a:xfrm>
          <a:prstGeom prst="bentConnector3">
            <a:avLst>
              <a:gd name="adj1" fmla="val -59549"/>
            </a:avLst>
          </a:prstGeom>
          <a:ln w="19050">
            <a:solidFill>
              <a:schemeClr val="bg2">
                <a:lumMod val="50000"/>
              </a:schemeClr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2348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9" grpId="0" animBg="1"/>
      <p:bldP spid="28" grpId="0" animBg="1"/>
      <p:bldP spid="31" grpId="0" animBg="1"/>
      <p:bldP spid="32" grpId="0" animBg="1"/>
      <p:bldP spid="3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Storage Internals</a:t>
            </a:r>
          </a:p>
        </p:txBody>
      </p:sp>
      <p:graphicFrame>
        <p:nvGraphicFramePr>
          <p:cNvPr id="2" name="Tabelle 1">
            <a:extLst>
              <a:ext uri="{FF2B5EF4-FFF2-40B4-BE49-F238E27FC236}">
                <a16:creationId xmlns:a16="http://schemas.microsoft.com/office/drawing/2014/main" id="{0FFEE35D-597D-657C-9DD2-98AA4CBB12BA}"/>
              </a:ext>
            </a:extLst>
          </p:cNvPr>
          <p:cNvGraphicFramePr>
            <a:graphicFrameLocks noGrp="1"/>
          </p:cNvGraphicFramePr>
          <p:nvPr/>
        </p:nvGraphicFramePr>
        <p:xfrm>
          <a:off x="4717473" y="1557339"/>
          <a:ext cx="2757056" cy="121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9264">
                  <a:extLst>
                    <a:ext uri="{9D8B030D-6E8A-4147-A177-3AD203B41FA5}">
                      <a16:colId xmlns:a16="http://schemas.microsoft.com/office/drawing/2014/main" val="2872294666"/>
                    </a:ext>
                  </a:extLst>
                </a:gridCol>
                <a:gridCol w="689264">
                  <a:extLst>
                    <a:ext uri="{9D8B030D-6E8A-4147-A177-3AD203B41FA5}">
                      <a16:colId xmlns:a16="http://schemas.microsoft.com/office/drawing/2014/main" val="2542042051"/>
                    </a:ext>
                  </a:extLst>
                </a:gridCol>
                <a:gridCol w="689264">
                  <a:extLst>
                    <a:ext uri="{9D8B030D-6E8A-4147-A177-3AD203B41FA5}">
                      <a16:colId xmlns:a16="http://schemas.microsoft.com/office/drawing/2014/main" val="1071245696"/>
                    </a:ext>
                  </a:extLst>
                </a:gridCol>
                <a:gridCol w="689264">
                  <a:extLst>
                    <a:ext uri="{9D8B030D-6E8A-4147-A177-3AD203B41FA5}">
                      <a16:colId xmlns:a16="http://schemas.microsoft.com/office/drawing/2014/main" val="3540005839"/>
                    </a:ext>
                  </a:extLst>
                </a:gridCol>
              </a:tblGrid>
              <a:tr h="234120">
                <a:tc gridSpan="4"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HEAP / (non)clustered Index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0101897"/>
                  </a:ext>
                </a:extLst>
              </a:tr>
              <a:tr h="234120">
                <a:tc>
                  <a:txBody>
                    <a:bodyPr/>
                    <a:lstStyle/>
                    <a:p>
                      <a:pPr algn="ctr"/>
                      <a:endParaRPr lang="en-US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7130636"/>
                  </a:ext>
                </a:extLst>
              </a:tr>
              <a:tr h="234120">
                <a:tc>
                  <a:txBody>
                    <a:bodyPr/>
                    <a:lstStyle/>
                    <a:p>
                      <a:pPr algn="ctr"/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1871036"/>
                  </a:ext>
                </a:extLst>
              </a:tr>
              <a:tr h="234120">
                <a:tc>
                  <a:txBody>
                    <a:bodyPr/>
                    <a:lstStyle/>
                    <a:p>
                      <a:pPr algn="ctr"/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8985899"/>
                  </a:ext>
                </a:extLst>
              </a:tr>
            </a:tbl>
          </a:graphicData>
        </a:graphic>
      </p:graphicFrame>
      <p:sp>
        <p:nvSpPr>
          <p:cNvPr id="3" name="Textfeld 2">
            <a:extLst>
              <a:ext uri="{FF2B5EF4-FFF2-40B4-BE49-F238E27FC236}">
                <a16:creationId xmlns:a16="http://schemas.microsoft.com/office/drawing/2014/main" id="{38380978-7EF1-7C6D-50F1-42FCC6BDCCF2}"/>
              </a:ext>
            </a:extLst>
          </p:cNvPr>
          <p:cNvSpPr txBox="1"/>
          <p:nvPr/>
        </p:nvSpPr>
        <p:spPr>
          <a:xfrm>
            <a:off x="1524000" y="3121225"/>
            <a:ext cx="2001982" cy="30777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Partition 1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51E1857F-8CC4-2FBA-B688-FEE745D80641}"/>
              </a:ext>
            </a:extLst>
          </p:cNvPr>
          <p:cNvSpPr txBox="1"/>
          <p:nvPr/>
        </p:nvSpPr>
        <p:spPr>
          <a:xfrm>
            <a:off x="3913909" y="3121224"/>
            <a:ext cx="2001982" cy="30777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2">
                    <a:lumMod val="75000"/>
                  </a:schemeClr>
                </a:solidFill>
              </a:rPr>
              <a:t>Partition 2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A6B70746-9C47-DDC4-5BBA-F58255C87287}"/>
              </a:ext>
            </a:extLst>
          </p:cNvPr>
          <p:cNvSpPr txBox="1"/>
          <p:nvPr/>
        </p:nvSpPr>
        <p:spPr>
          <a:xfrm>
            <a:off x="6303818" y="3121223"/>
            <a:ext cx="2001982" cy="30777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2">
                    <a:lumMod val="75000"/>
                  </a:schemeClr>
                </a:solidFill>
              </a:rPr>
              <a:t>Partition 3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5D44C51B-5D75-3479-A9B7-4BB2A934EC24}"/>
              </a:ext>
            </a:extLst>
          </p:cNvPr>
          <p:cNvSpPr txBox="1"/>
          <p:nvPr/>
        </p:nvSpPr>
        <p:spPr>
          <a:xfrm>
            <a:off x="8693727" y="3121222"/>
            <a:ext cx="2001982" cy="30777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2">
                    <a:lumMod val="75000"/>
                  </a:schemeClr>
                </a:solidFill>
              </a:rPr>
              <a:t>Partition n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EB1FDA67-3DEF-19A3-7B1B-A5BE2C181C48}"/>
              </a:ext>
            </a:extLst>
          </p:cNvPr>
          <p:cNvSpPr txBox="1"/>
          <p:nvPr/>
        </p:nvSpPr>
        <p:spPr>
          <a:xfrm>
            <a:off x="1911927" y="4167243"/>
            <a:ext cx="1614055" cy="30777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/>
              <a:t>In Row Data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89D5E8CD-E5D8-CA36-4A95-12C4DB7BF2FB}"/>
              </a:ext>
            </a:extLst>
          </p:cNvPr>
          <p:cNvSpPr txBox="1"/>
          <p:nvPr/>
        </p:nvSpPr>
        <p:spPr>
          <a:xfrm>
            <a:off x="1911926" y="4695990"/>
            <a:ext cx="1614055" cy="30777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/>
              <a:t>Out Of Row Data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A5A36BDD-FC3A-203F-8C43-C483A958726E}"/>
              </a:ext>
            </a:extLst>
          </p:cNvPr>
          <p:cNvSpPr txBox="1"/>
          <p:nvPr/>
        </p:nvSpPr>
        <p:spPr>
          <a:xfrm>
            <a:off x="1911925" y="5224737"/>
            <a:ext cx="1614055" cy="30777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/>
              <a:t>LOB Data</a:t>
            </a:r>
          </a:p>
        </p:txBody>
      </p:sp>
      <p:cxnSp>
        <p:nvCxnSpPr>
          <p:cNvPr id="13" name="Verbinder: gewinkelt 12">
            <a:extLst>
              <a:ext uri="{FF2B5EF4-FFF2-40B4-BE49-F238E27FC236}">
                <a16:creationId xmlns:a16="http://schemas.microsoft.com/office/drawing/2014/main" id="{E52FB20E-D74D-18C9-EEF9-17C5F4C20475}"/>
              </a:ext>
            </a:extLst>
          </p:cNvPr>
          <p:cNvCxnSpPr>
            <a:stCxn id="3" idx="1"/>
            <a:endCxn id="9" idx="1"/>
          </p:cNvCxnSpPr>
          <p:nvPr/>
        </p:nvCxnSpPr>
        <p:spPr>
          <a:xfrm rot="10800000" flipH="1" flipV="1">
            <a:off x="1523999" y="3275114"/>
            <a:ext cx="387927" cy="1046018"/>
          </a:xfrm>
          <a:prstGeom prst="bentConnector3">
            <a:avLst>
              <a:gd name="adj1" fmla="val -58929"/>
            </a:avLst>
          </a:prstGeom>
          <a:ln w="19050">
            <a:solidFill>
              <a:schemeClr val="bg2">
                <a:lumMod val="50000"/>
              </a:schemeClr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Verbinder: gewinkelt 13">
            <a:extLst>
              <a:ext uri="{FF2B5EF4-FFF2-40B4-BE49-F238E27FC236}">
                <a16:creationId xmlns:a16="http://schemas.microsoft.com/office/drawing/2014/main" id="{F2AD60DA-0BF1-A1CE-3DE2-CA1EA5BB9A00}"/>
              </a:ext>
            </a:extLst>
          </p:cNvPr>
          <p:cNvCxnSpPr>
            <a:cxnSpLocks/>
            <a:stCxn id="3" idx="1"/>
            <a:endCxn id="10" idx="1"/>
          </p:cNvCxnSpPr>
          <p:nvPr/>
        </p:nvCxnSpPr>
        <p:spPr>
          <a:xfrm rot="10800000" flipH="1" flipV="1">
            <a:off x="1524000" y="3275113"/>
            <a:ext cx="387926" cy="1574765"/>
          </a:xfrm>
          <a:prstGeom prst="bentConnector3">
            <a:avLst>
              <a:gd name="adj1" fmla="val -58929"/>
            </a:avLst>
          </a:prstGeom>
          <a:ln w="19050">
            <a:solidFill>
              <a:schemeClr val="bg2">
                <a:lumMod val="50000"/>
              </a:schemeClr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Verbinder: gewinkelt 16">
            <a:extLst>
              <a:ext uri="{FF2B5EF4-FFF2-40B4-BE49-F238E27FC236}">
                <a16:creationId xmlns:a16="http://schemas.microsoft.com/office/drawing/2014/main" id="{1D301CC3-55B2-AB92-A992-397FA3C16E98}"/>
              </a:ext>
            </a:extLst>
          </p:cNvPr>
          <p:cNvCxnSpPr>
            <a:cxnSpLocks/>
            <a:stCxn id="3" idx="1"/>
            <a:endCxn id="11" idx="1"/>
          </p:cNvCxnSpPr>
          <p:nvPr/>
        </p:nvCxnSpPr>
        <p:spPr>
          <a:xfrm rot="10800000" flipH="1" flipV="1">
            <a:off x="1523999" y="3275114"/>
            <a:ext cx="387925" cy="2103512"/>
          </a:xfrm>
          <a:prstGeom prst="bentConnector3">
            <a:avLst>
              <a:gd name="adj1" fmla="val -58929"/>
            </a:avLst>
          </a:prstGeom>
          <a:ln w="19050">
            <a:solidFill>
              <a:schemeClr val="bg2">
                <a:lumMod val="50000"/>
              </a:schemeClr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feld 19">
            <a:extLst>
              <a:ext uri="{FF2B5EF4-FFF2-40B4-BE49-F238E27FC236}">
                <a16:creationId xmlns:a16="http://schemas.microsoft.com/office/drawing/2014/main" id="{3DF5BF13-B12F-1436-53C2-81C748289861}"/>
              </a:ext>
            </a:extLst>
          </p:cNvPr>
          <p:cNvSpPr txBox="1"/>
          <p:nvPr/>
        </p:nvSpPr>
        <p:spPr>
          <a:xfrm>
            <a:off x="3913909" y="4167242"/>
            <a:ext cx="55460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accent6">
                    <a:lumMod val="75000"/>
                  </a:schemeClr>
                </a:solidFill>
              </a:rPr>
              <a:t>data stored directly within a table's data row (max: 8,060 Bytes)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720CEFDA-D18E-0C2E-2DA7-3B8CF7923EA2}"/>
              </a:ext>
            </a:extLst>
          </p:cNvPr>
          <p:cNvSpPr txBox="1"/>
          <p:nvPr/>
        </p:nvSpPr>
        <p:spPr>
          <a:xfrm>
            <a:off x="3913909" y="4685107"/>
            <a:ext cx="58637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accent5">
                    <a:lumMod val="75000"/>
                  </a:schemeClr>
                </a:solidFill>
              </a:rPr>
              <a:t>data stored partially outside of the data row if the row size exceeds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0FEC4F98-493F-3161-1C1B-B03801C228C7}"/>
              </a:ext>
            </a:extLst>
          </p:cNvPr>
          <p:cNvSpPr txBox="1"/>
          <p:nvPr/>
        </p:nvSpPr>
        <p:spPr>
          <a:xfrm>
            <a:off x="3913909" y="5224737"/>
            <a:ext cx="41515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accent2">
                    <a:lumMod val="75000"/>
                  </a:schemeClr>
                </a:solidFill>
              </a:rPr>
              <a:t>Large text elements / documents / pictures / …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266443F8-DA91-4D4E-A071-DE7E4C7E3F17}"/>
              </a:ext>
            </a:extLst>
          </p:cNvPr>
          <p:cNvSpPr txBox="1"/>
          <p:nvPr/>
        </p:nvSpPr>
        <p:spPr>
          <a:xfrm>
            <a:off x="777227" y="1579579"/>
            <a:ext cx="394024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Every Heap / Clustered Index / Nonclustered Index is a separate storage object.</a:t>
            </a:r>
          </a:p>
          <a:p>
            <a:r>
              <a:rPr lang="en-US" sz="1400" dirty="0"/>
              <a:t>All have the same internal structure!</a:t>
            </a:r>
          </a:p>
        </p:txBody>
      </p:sp>
      <p:cxnSp>
        <p:nvCxnSpPr>
          <p:cNvPr id="25" name="Verbinder: gewinkelt 24">
            <a:extLst>
              <a:ext uri="{FF2B5EF4-FFF2-40B4-BE49-F238E27FC236}">
                <a16:creationId xmlns:a16="http://schemas.microsoft.com/office/drawing/2014/main" id="{4C40BB2B-A7C4-1DF1-E27F-80ADBE6AFF2E}"/>
              </a:ext>
            </a:extLst>
          </p:cNvPr>
          <p:cNvCxnSpPr>
            <a:cxnSpLocks/>
            <a:stCxn id="2" idx="2"/>
            <a:endCxn id="3" idx="0"/>
          </p:cNvCxnSpPr>
          <p:nvPr/>
        </p:nvCxnSpPr>
        <p:spPr>
          <a:xfrm rot="5400000">
            <a:off x="4138153" y="1163377"/>
            <a:ext cx="344686" cy="3571010"/>
          </a:xfrm>
          <a:prstGeom prst="bentConnector3">
            <a:avLst>
              <a:gd name="adj1" fmla="val 50000"/>
            </a:avLst>
          </a:prstGeom>
          <a:ln w="19050">
            <a:solidFill>
              <a:schemeClr val="bg2">
                <a:lumMod val="50000"/>
              </a:schemeClr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Verbinder: gewinkelt 26">
            <a:extLst>
              <a:ext uri="{FF2B5EF4-FFF2-40B4-BE49-F238E27FC236}">
                <a16:creationId xmlns:a16="http://schemas.microsoft.com/office/drawing/2014/main" id="{0E322AB2-19B4-0FAF-241C-AB5F81C10256}"/>
              </a:ext>
            </a:extLst>
          </p:cNvPr>
          <p:cNvCxnSpPr>
            <a:cxnSpLocks/>
            <a:stCxn id="2" idx="2"/>
            <a:endCxn id="6" idx="0"/>
          </p:cNvCxnSpPr>
          <p:nvPr/>
        </p:nvCxnSpPr>
        <p:spPr>
          <a:xfrm rot="5400000">
            <a:off x="5333109" y="2358331"/>
            <a:ext cx="344685" cy="1181101"/>
          </a:xfrm>
          <a:prstGeom prst="bentConnector3">
            <a:avLst>
              <a:gd name="adj1" fmla="val 50000"/>
            </a:avLst>
          </a:prstGeom>
          <a:ln w="19050">
            <a:solidFill>
              <a:schemeClr val="bg2">
                <a:lumMod val="50000"/>
              </a:schemeClr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Verbinder: gewinkelt 29">
            <a:extLst>
              <a:ext uri="{FF2B5EF4-FFF2-40B4-BE49-F238E27FC236}">
                <a16:creationId xmlns:a16="http://schemas.microsoft.com/office/drawing/2014/main" id="{7D98EF04-EF91-F6A0-126B-49570AC91C77}"/>
              </a:ext>
            </a:extLst>
          </p:cNvPr>
          <p:cNvCxnSpPr>
            <a:cxnSpLocks/>
            <a:stCxn id="2" idx="2"/>
            <a:endCxn id="7" idx="0"/>
          </p:cNvCxnSpPr>
          <p:nvPr/>
        </p:nvCxnSpPr>
        <p:spPr>
          <a:xfrm rot="16200000" flipH="1">
            <a:off x="6528063" y="2344477"/>
            <a:ext cx="344684" cy="1208808"/>
          </a:xfrm>
          <a:prstGeom prst="bentConnector3">
            <a:avLst>
              <a:gd name="adj1" fmla="val 50000"/>
            </a:avLst>
          </a:prstGeom>
          <a:ln w="19050">
            <a:solidFill>
              <a:schemeClr val="bg2">
                <a:lumMod val="50000"/>
              </a:schemeClr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Verbinder: gewinkelt 32">
            <a:extLst>
              <a:ext uri="{FF2B5EF4-FFF2-40B4-BE49-F238E27FC236}">
                <a16:creationId xmlns:a16="http://schemas.microsoft.com/office/drawing/2014/main" id="{74B1ADE3-770E-E5A5-19C8-F5B8EB3E9C84}"/>
              </a:ext>
            </a:extLst>
          </p:cNvPr>
          <p:cNvCxnSpPr>
            <a:cxnSpLocks/>
            <a:stCxn id="2" idx="2"/>
            <a:endCxn id="8" idx="0"/>
          </p:cNvCxnSpPr>
          <p:nvPr/>
        </p:nvCxnSpPr>
        <p:spPr>
          <a:xfrm rot="16200000" flipH="1">
            <a:off x="7723018" y="1149521"/>
            <a:ext cx="344683" cy="3598717"/>
          </a:xfrm>
          <a:prstGeom prst="bentConnector3">
            <a:avLst>
              <a:gd name="adj1" fmla="val 50000"/>
            </a:avLst>
          </a:prstGeom>
          <a:ln w="19050">
            <a:solidFill>
              <a:schemeClr val="bg2">
                <a:lumMod val="50000"/>
              </a:schemeClr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6109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000"/>
                            </p:stCondLst>
                            <p:childTnLst>
                              <p:par>
                                <p:cTn id="4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20" grpId="0"/>
      <p:bldP spid="21" grpId="0"/>
      <p:bldP spid="22" grpId="0"/>
      <p:bldP spid="2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DF80FB-3066-43E5-ADB3-77EF98069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Partitioning?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2B10437-3C6E-48A8-A019-7A724E1300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4963" y="1665289"/>
            <a:ext cx="7155601" cy="3201073"/>
          </a:xfrm>
        </p:spPr>
        <p:txBody>
          <a:bodyPr>
            <a:normAutofit/>
          </a:bodyPr>
          <a:lstStyle/>
          <a:p>
            <a:r>
              <a:rPr lang="en-GB" dirty="0"/>
              <a:t>The data of partitioned tables and indexes are divided into units.</a:t>
            </a:r>
          </a:p>
          <a:p>
            <a:r>
              <a:rPr lang="en-GB" dirty="0"/>
              <a:t>Units can be spread across more than one filegroup in a database.</a:t>
            </a:r>
          </a:p>
          <a:p>
            <a:r>
              <a:rPr lang="en-GB" dirty="0"/>
              <a:t>The data is partitioned horizontally, so that groups of rows are mapped into individual partitions.</a:t>
            </a:r>
          </a:p>
          <a:p>
            <a:r>
              <a:rPr lang="en-GB" dirty="0"/>
              <a:t>All partitions of a single index or table must reside in the same database.</a:t>
            </a:r>
          </a:p>
          <a:p>
            <a:r>
              <a:rPr lang="en-GB" dirty="0"/>
              <a:t>The table or index is treated as a single logical entity when queries or updates are performed on the data.</a:t>
            </a:r>
          </a:p>
          <a:p>
            <a:r>
              <a:rPr lang="en-GB" dirty="0"/>
              <a:t>Prior to SQL Server 2016 (13.x) SP1, partitioned tables and indexes were available only in </a:t>
            </a:r>
            <a:r>
              <a:rPr lang="en-GB" b="1" dirty="0">
                <a:solidFill>
                  <a:srgbClr val="FF0000"/>
                </a:solidFill>
              </a:rPr>
              <a:t>SQL Server Enterprise Edition</a:t>
            </a:r>
            <a:r>
              <a:rPr lang="en-GB" dirty="0"/>
              <a:t>.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60F59CA2-EBD3-9B1F-6E7A-12C42AEF39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8979" y="1665288"/>
            <a:ext cx="4261546" cy="4261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6391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133018-85AB-F52D-D289-9EAE83C17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Partitioning under the hood</a:t>
            </a:r>
          </a:p>
        </p:txBody>
      </p:sp>
      <p:graphicFrame>
        <p:nvGraphicFramePr>
          <p:cNvPr id="3" name="Tabelle 2">
            <a:extLst>
              <a:ext uri="{FF2B5EF4-FFF2-40B4-BE49-F238E27FC236}">
                <a16:creationId xmlns:a16="http://schemas.microsoft.com/office/drawing/2014/main" id="{0B061BAB-A56C-0F35-72B2-74BE397E0C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6523295"/>
              </p:ext>
            </p:extLst>
          </p:nvPr>
        </p:nvGraphicFramePr>
        <p:xfrm>
          <a:off x="371475" y="1665288"/>
          <a:ext cx="3325466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2018">
                  <a:extLst>
                    <a:ext uri="{9D8B030D-6E8A-4147-A177-3AD203B41FA5}">
                      <a16:colId xmlns:a16="http://schemas.microsoft.com/office/drawing/2014/main" val="2872294666"/>
                    </a:ext>
                  </a:extLst>
                </a:gridCol>
                <a:gridCol w="917892">
                  <a:extLst>
                    <a:ext uri="{9D8B030D-6E8A-4147-A177-3AD203B41FA5}">
                      <a16:colId xmlns:a16="http://schemas.microsoft.com/office/drawing/2014/main" val="2542042051"/>
                    </a:ext>
                  </a:extLst>
                </a:gridCol>
                <a:gridCol w="816292">
                  <a:extLst>
                    <a:ext uri="{9D8B030D-6E8A-4147-A177-3AD203B41FA5}">
                      <a16:colId xmlns:a16="http://schemas.microsoft.com/office/drawing/2014/main" val="1071245696"/>
                    </a:ext>
                  </a:extLst>
                </a:gridCol>
                <a:gridCol w="689264">
                  <a:extLst>
                    <a:ext uri="{9D8B030D-6E8A-4147-A177-3AD203B41FA5}">
                      <a16:colId xmlns:a16="http://schemas.microsoft.com/office/drawing/2014/main" val="3540005839"/>
                    </a:ext>
                  </a:extLst>
                </a:gridCol>
              </a:tblGrid>
              <a:tr h="234120">
                <a:tc gridSpan="4">
                  <a:txBody>
                    <a:bodyPr/>
                    <a:lstStyle/>
                    <a:p>
                      <a:pPr algn="ctr"/>
                      <a:r>
                        <a:rPr lang="en-US" sz="1200" b="1" dirty="0" err="1"/>
                        <a:t>dbo.orders</a:t>
                      </a:r>
                      <a:endParaRPr lang="en-US" sz="1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0101897"/>
                  </a:ext>
                </a:extLst>
              </a:tr>
              <a:tr h="234120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err="1"/>
                        <a:t>o_orderkey</a:t>
                      </a:r>
                      <a:endParaRPr 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err="1"/>
                        <a:t>o_orderdate</a:t>
                      </a:r>
                      <a:endParaRPr 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err="1"/>
                        <a:t>o_custkey</a:t>
                      </a:r>
                      <a:endParaRPr 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7130636"/>
                  </a:ext>
                </a:extLst>
              </a:tr>
            </a:tbl>
          </a:graphicData>
        </a:graphic>
      </p:graphicFrame>
      <p:sp>
        <p:nvSpPr>
          <p:cNvPr id="5" name="Textfeld 4">
            <a:extLst>
              <a:ext uri="{FF2B5EF4-FFF2-40B4-BE49-F238E27FC236}">
                <a16:creationId xmlns:a16="http://schemas.microsoft.com/office/drawing/2014/main" id="{3F0C7A99-D93F-1373-918A-63A446FF5A0A}"/>
              </a:ext>
            </a:extLst>
          </p:cNvPr>
          <p:cNvSpPr txBox="1"/>
          <p:nvPr/>
        </p:nvSpPr>
        <p:spPr>
          <a:xfrm>
            <a:off x="371475" y="2213928"/>
            <a:ext cx="3325466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11249996	</a:t>
            </a:r>
            <a:r>
              <a:rPr lang="en-US" sz="1000" b="1" dirty="0">
                <a:solidFill>
                  <a:srgbClr val="FF0000"/>
                </a:solidFill>
              </a:rPr>
              <a:t>2010-10-21</a:t>
            </a:r>
            <a:r>
              <a:rPr lang="en-US" sz="1000" dirty="0"/>
              <a:t>	1210007</a:t>
            </a:r>
          </a:p>
          <a:p>
            <a:r>
              <a:rPr lang="en-US" sz="1000" dirty="0"/>
              <a:t>…</a:t>
            </a:r>
          </a:p>
          <a:p>
            <a:r>
              <a:rPr lang="en-US" sz="1000" dirty="0"/>
              <a:t>11249984	</a:t>
            </a:r>
            <a:r>
              <a:rPr lang="en-US" sz="1000" b="1" dirty="0">
                <a:solidFill>
                  <a:srgbClr val="FF0000"/>
                </a:solidFill>
              </a:rPr>
              <a:t>2011-04-01</a:t>
            </a:r>
            <a:r>
              <a:rPr lang="en-US" sz="1000" dirty="0"/>
              <a:t>	949498</a:t>
            </a:r>
          </a:p>
          <a:p>
            <a:r>
              <a:rPr lang="en-US" sz="1000" dirty="0"/>
              <a:t>…</a:t>
            </a:r>
          </a:p>
          <a:p>
            <a:r>
              <a:rPr lang="en-US" sz="1000" dirty="0"/>
              <a:t>11250012	</a:t>
            </a:r>
            <a:r>
              <a:rPr lang="en-US" sz="1000" b="1" dirty="0">
                <a:solidFill>
                  <a:srgbClr val="FF0000"/>
                </a:solidFill>
              </a:rPr>
              <a:t>2012-07-03</a:t>
            </a:r>
            <a:r>
              <a:rPr lang="en-US" sz="1000" dirty="0"/>
              <a:t>	1249211</a:t>
            </a:r>
          </a:p>
          <a:p>
            <a:r>
              <a:rPr lang="en-US" sz="1000" dirty="0"/>
              <a:t>…</a:t>
            </a:r>
          </a:p>
          <a:p>
            <a:r>
              <a:rPr lang="en-US" sz="1000" dirty="0"/>
              <a:t>22499979	</a:t>
            </a:r>
            <a:r>
              <a:rPr lang="en-US" sz="1000" b="1" dirty="0">
                <a:solidFill>
                  <a:srgbClr val="FF0000"/>
                </a:solidFill>
              </a:rPr>
              <a:t>2013-10-09</a:t>
            </a:r>
            <a:r>
              <a:rPr lang="en-US" sz="1000" dirty="0"/>
              <a:t>	1020925</a:t>
            </a:r>
          </a:p>
          <a:p>
            <a:r>
              <a:rPr lang="en-US" sz="1000" dirty="0"/>
              <a:t>…</a:t>
            </a:r>
          </a:p>
          <a:p>
            <a:r>
              <a:rPr lang="en-US" sz="1000" dirty="0"/>
              <a:t>22499965	</a:t>
            </a:r>
            <a:r>
              <a:rPr lang="en-US" sz="1000" b="1" dirty="0">
                <a:solidFill>
                  <a:srgbClr val="FF0000"/>
                </a:solidFill>
              </a:rPr>
              <a:t>2014-11-12</a:t>
            </a:r>
            <a:r>
              <a:rPr lang="en-US" sz="1000" dirty="0"/>
              <a:t>	110962</a:t>
            </a:r>
          </a:p>
          <a:p>
            <a:r>
              <a:rPr lang="en-US" sz="1000" dirty="0"/>
              <a:t>…</a:t>
            </a:r>
          </a:p>
          <a:p>
            <a:r>
              <a:rPr lang="en-US" sz="1000" dirty="0"/>
              <a:t>22500004	</a:t>
            </a:r>
            <a:r>
              <a:rPr lang="en-US" sz="1000" b="1" dirty="0">
                <a:solidFill>
                  <a:srgbClr val="FF0000"/>
                </a:solidFill>
              </a:rPr>
              <a:t>2015-11-13</a:t>
            </a:r>
            <a:r>
              <a:rPr lang="en-US" sz="1000" dirty="0"/>
              <a:t>	393803</a:t>
            </a:r>
          </a:p>
          <a:p>
            <a:r>
              <a:rPr lang="en-US" sz="1000" dirty="0"/>
              <a:t>…</a:t>
            </a:r>
          </a:p>
          <a:p>
            <a:r>
              <a:rPr lang="en-US" sz="1000" dirty="0"/>
              <a:t>22499989	</a:t>
            </a:r>
            <a:r>
              <a:rPr lang="en-US" sz="1000" b="1" dirty="0">
                <a:solidFill>
                  <a:srgbClr val="FF0000"/>
                </a:solidFill>
              </a:rPr>
              <a:t>2016-10-21</a:t>
            </a:r>
            <a:r>
              <a:rPr lang="en-US" sz="1000" dirty="0"/>
              <a:t>	192829</a:t>
            </a:r>
          </a:p>
          <a:p>
            <a:r>
              <a:rPr lang="en-US" sz="1000" dirty="0"/>
              <a:t>…</a:t>
            </a:r>
          </a:p>
        </p:txBody>
      </p:sp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BE3A70D9-EB91-C12E-7DB0-BBFAE78BCA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8780686"/>
              </p:ext>
            </p:extLst>
          </p:nvPr>
        </p:nvGraphicFramePr>
        <p:xfrm>
          <a:off x="4655344" y="1665288"/>
          <a:ext cx="3325466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2018">
                  <a:extLst>
                    <a:ext uri="{9D8B030D-6E8A-4147-A177-3AD203B41FA5}">
                      <a16:colId xmlns:a16="http://schemas.microsoft.com/office/drawing/2014/main" val="2872294666"/>
                    </a:ext>
                  </a:extLst>
                </a:gridCol>
                <a:gridCol w="917892">
                  <a:extLst>
                    <a:ext uri="{9D8B030D-6E8A-4147-A177-3AD203B41FA5}">
                      <a16:colId xmlns:a16="http://schemas.microsoft.com/office/drawing/2014/main" val="2542042051"/>
                    </a:ext>
                  </a:extLst>
                </a:gridCol>
                <a:gridCol w="816292">
                  <a:extLst>
                    <a:ext uri="{9D8B030D-6E8A-4147-A177-3AD203B41FA5}">
                      <a16:colId xmlns:a16="http://schemas.microsoft.com/office/drawing/2014/main" val="1071245696"/>
                    </a:ext>
                  </a:extLst>
                </a:gridCol>
                <a:gridCol w="689264">
                  <a:extLst>
                    <a:ext uri="{9D8B030D-6E8A-4147-A177-3AD203B41FA5}">
                      <a16:colId xmlns:a16="http://schemas.microsoft.com/office/drawing/2014/main" val="3540005839"/>
                    </a:ext>
                  </a:extLst>
                </a:gridCol>
              </a:tblGrid>
              <a:tr h="234120">
                <a:tc gridSpan="4"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partition 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0101897"/>
                  </a:ext>
                </a:extLst>
              </a:tr>
              <a:tr h="234120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err="1"/>
                        <a:t>o_orderkey</a:t>
                      </a:r>
                      <a:endParaRPr 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err="1"/>
                        <a:t>o_orderdate</a:t>
                      </a:r>
                      <a:endParaRPr 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err="1"/>
                        <a:t>o_custkey</a:t>
                      </a:r>
                      <a:endParaRPr 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7130636"/>
                  </a:ext>
                </a:extLst>
              </a:tr>
            </a:tbl>
          </a:graphicData>
        </a:graphic>
      </p:graphicFrame>
      <p:sp>
        <p:nvSpPr>
          <p:cNvPr id="7" name="Textfeld 6">
            <a:extLst>
              <a:ext uri="{FF2B5EF4-FFF2-40B4-BE49-F238E27FC236}">
                <a16:creationId xmlns:a16="http://schemas.microsoft.com/office/drawing/2014/main" id="{7AF3A747-FB09-4EE7-E2DE-E1928C24600E}"/>
              </a:ext>
            </a:extLst>
          </p:cNvPr>
          <p:cNvSpPr txBox="1"/>
          <p:nvPr/>
        </p:nvSpPr>
        <p:spPr>
          <a:xfrm>
            <a:off x="4655344" y="2183448"/>
            <a:ext cx="332546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11249996	</a:t>
            </a:r>
            <a:r>
              <a:rPr lang="en-US" sz="1000" b="1" dirty="0">
                <a:solidFill>
                  <a:srgbClr val="FF0000"/>
                </a:solidFill>
              </a:rPr>
              <a:t>2010-10-21</a:t>
            </a:r>
            <a:r>
              <a:rPr lang="en-US" sz="1000" dirty="0"/>
              <a:t>	1210007</a:t>
            </a:r>
          </a:p>
          <a:p>
            <a:r>
              <a:rPr lang="en-US" sz="1000" dirty="0"/>
              <a:t>…</a:t>
            </a:r>
          </a:p>
        </p:txBody>
      </p:sp>
      <p:graphicFrame>
        <p:nvGraphicFramePr>
          <p:cNvPr id="8" name="Tabelle 7">
            <a:extLst>
              <a:ext uri="{FF2B5EF4-FFF2-40B4-BE49-F238E27FC236}">
                <a16:creationId xmlns:a16="http://schemas.microsoft.com/office/drawing/2014/main" id="{BF3FA3AB-8BEB-05FA-F8BD-4F5A0F0DBF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7632566"/>
              </p:ext>
            </p:extLst>
          </p:nvPr>
        </p:nvGraphicFramePr>
        <p:xfrm>
          <a:off x="4655344" y="2818735"/>
          <a:ext cx="3325466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2018">
                  <a:extLst>
                    <a:ext uri="{9D8B030D-6E8A-4147-A177-3AD203B41FA5}">
                      <a16:colId xmlns:a16="http://schemas.microsoft.com/office/drawing/2014/main" val="2872294666"/>
                    </a:ext>
                  </a:extLst>
                </a:gridCol>
                <a:gridCol w="917892">
                  <a:extLst>
                    <a:ext uri="{9D8B030D-6E8A-4147-A177-3AD203B41FA5}">
                      <a16:colId xmlns:a16="http://schemas.microsoft.com/office/drawing/2014/main" val="2542042051"/>
                    </a:ext>
                  </a:extLst>
                </a:gridCol>
                <a:gridCol w="816292">
                  <a:extLst>
                    <a:ext uri="{9D8B030D-6E8A-4147-A177-3AD203B41FA5}">
                      <a16:colId xmlns:a16="http://schemas.microsoft.com/office/drawing/2014/main" val="1071245696"/>
                    </a:ext>
                  </a:extLst>
                </a:gridCol>
                <a:gridCol w="689264">
                  <a:extLst>
                    <a:ext uri="{9D8B030D-6E8A-4147-A177-3AD203B41FA5}">
                      <a16:colId xmlns:a16="http://schemas.microsoft.com/office/drawing/2014/main" val="3540005839"/>
                    </a:ext>
                  </a:extLst>
                </a:gridCol>
              </a:tblGrid>
              <a:tr h="234120">
                <a:tc gridSpan="4"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partition 2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0101897"/>
                  </a:ext>
                </a:extLst>
              </a:tr>
              <a:tr h="234120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err="1"/>
                        <a:t>o_orderkey</a:t>
                      </a:r>
                      <a:endParaRPr 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err="1"/>
                        <a:t>o_orderdate</a:t>
                      </a:r>
                      <a:endParaRPr 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err="1"/>
                        <a:t>o_custkey</a:t>
                      </a:r>
                      <a:endParaRPr 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7130636"/>
                  </a:ext>
                </a:extLst>
              </a:tr>
            </a:tbl>
          </a:graphicData>
        </a:graphic>
      </p:graphicFrame>
      <p:sp>
        <p:nvSpPr>
          <p:cNvPr id="9" name="Textfeld 8">
            <a:extLst>
              <a:ext uri="{FF2B5EF4-FFF2-40B4-BE49-F238E27FC236}">
                <a16:creationId xmlns:a16="http://schemas.microsoft.com/office/drawing/2014/main" id="{2F4F1FD6-6782-F59A-F0AB-98203958C79F}"/>
              </a:ext>
            </a:extLst>
          </p:cNvPr>
          <p:cNvSpPr txBox="1"/>
          <p:nvPr/>
        </p:nvSpPr>
        <p:spPr>
          <a:xfrm>
            <a:off x="4655344" y="3336895"/>
            <a:ext cx="332546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11249984	</a:t>
            </a:r>
            <a:r>
              <a:rPr lang="en-US" sz="1000" b="1" dirty="0">
                <a:solidFill>
                  <a:srgbClr val="FF0000"/>
                </a:solidFill>
              </a:rPr>
              <a:t>2011-04-01</a:t>
            </a:r>
            <a:r>
              <a:rPr lang="en-US" sz="1000" dirty="0"/>
              <a:t>	949498</a:t>
            </a:r>
          </a:p>
          <a:p>
            <a:r>
              <a:rPr lang="en-US" sz="1000" dirty="0"/>
              <a:t>…</a:t>
            </a:r>
          </a:p>
        </p:txBody>
      </p:sp>
      <p:graphicFrame>
        <p:nvGraphicFramePr>
          <p:cNvPr id="10" name="Tabelle 9">
            <a:extLst>
              <a:ext uri="{FF2B5EF4-FFF2-40B4-BE49-F238E27FC236}">
                <a16:creationId xmlns:a16="http://schemas.microsoft.com/office/drawing/2014/main" id="{E938087B-CE4F-C5BA-E088-71B64536A5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5429768"/>
              </p:ext>
            </p:extLst>
          </p:nvPr>
        </p:nvGraphicFramePr>
        <p:xfrm>
          <a:off x="4655344" y="3972182"/>
          <a:ext cx="3325466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2018">
                  <a:extLst>
                    <a:ext uri="{9D8B030D-6E8A-4147-A177-3AD203B41FA5}">
                      <a16:colId xmlns:a16="http://schemas.microsoft.com/office/drawing/2014/main" val="2872294666"/>
                    </a:ext>
                  </a:extLst>
                </a:gridCol>
                <a:gridCol w="917892">
                  <a:extLst>
                    <a:ext uri="{9D8B030D-6E8A-4147-A177-3AD203B41FA5}">
                      <a16:colId xmlns:a16="http://schemas.microsoft.com/office/drawing/2014/main" val="2542042051"/>
                    </a:ext>
                  </a:extLst>
                </a:gridCol>
                <a:gridCol w="816292">
                  <a:extLst>
                    <a:ext uri="{9D8B030D-6E8A-4147-A177-3AD203B41FA5}">
                      <a16:colId xmlns:a16="http://schemas.microsoft.com/office/drawing/2014/main" val="1071245696"/>
                    </a:ext>
                  </a:extLst>
                </a:gridCol>
                <a:gridCol w="689264">
                  <a:extLst>
                    <a:ext uri="{9D8B030D-6E8A-4147-A177-3AD203B41FA5}">
                      <a16:colId xmlns:a16="http://schemas.microsoft.com/office/drawing/2014/main" val="3540005839"/>
                    </a:ext>
                  </a:extLst>
                </a:gridCol>
              </a:tblGrid>
              <a:tr h="234120">
                <a:tc gridSpan="4"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partition 3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0101897"/>
                  </a:ext>
                </a:extLst>
              </a:tr>
              <a:tr h="234120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err="1"/>
                        <a:t>o_orderkey</a:t>
                      </a:r>
                      <a:endParaRPr 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err="1"/>
                        <a:t>o_orderdate</a:t>
                      </a:r>
                      <a:endParaRPr 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err="1"/>
                        <a:t>o_custkey</a:t>
                      </a:r>
                      <a:endParaRPr 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7130636"/>
                  </a:ext>
                </a:extLst>
              </a:tr>
            </a:tbl>
          </a:graphicData>
        </a:graphic>
      </p:graphicFrame>
      <p:sp>
        <p:nvSpPr>
          <p:cNvPr id="11" name="Textfeld 10">
            <a:extLst>
              <a:ext uri="{FF2B5EF4-FFF2-40B4-BE49-F238E27FC236}">
                <a16:creationId xmlns:a16="http://schemas.microsoft.com/office/drawing/2014/main" id="{3FA6D45C-87BD-3CB6-DD56-3B4ED0690645}"/>
              </a:ext>
            </a:extLst>
          </p:cNvPr>
          <p:cNvSpPr txBox="1"/>
          <p:nvPr/>
        </p:nvSpPr>
        <p:spPr>
          <a:xfrm>
            <a:off x="4655344" y="4490342"/>
            <a:ext cx="332546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11250012	</a:t>
            </a:r>
            <a:r>
              <a:rPr lang="en-US" sz="1000" b="1" dirty="0">
                <a:solidFill>
                  <a:srgbClr val="FF0000"/>
                </a:solidFill>
              </a:rPr>
              <a:t>2012-07-03</a:t>
            </a:r>
            <a:r>
              <a:rPr lang="en-US" sz="1000" dirty="0"/>
              <a:t>	1249211</a:t>
            </a:r>
          </a:p>
          <a:p>
            <a:r>
              <a:rPr lang="en-US" sz="1000" dirty="0"/>
              <a:t>…</a:t>
            </a:r>
          </a:p>
        </p:txBody>
      </p:sp>
      <p:graphicFrame>
        <p:nvGraphicFramePr>
          <p:cNvPr id="12" name="Tabelle 11">
            <a:extLst>
              <a:ext uri="{FF2B5EF4-FFF2-40B4-BE49-F238E27FC236}">
                <a16:creationId xmlns:a16="http://schemas.microsoft.com/office/drawing/2014/main" id="{7F9EDBC2-25B5-CC92-C2F1-83DE6A5498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2830182"/>
              </p:ext>
            </p:extLst>
          </p:nvPr>
        </p:nvGraphicFramePr>
        <p:xfrm>
          <a:off x="4655344" y="5125629"/>
          <a:ext cx="3325466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2018">
                  <a:extLst>
                    <a:ext uri="{9D8B030D-6E8A-4147-A177-3AD203B41FA5}">
                      <a16:colId xmlns:a16="http://schemas.microsoft.com/office/drawing/2014/main" val="2872294666"/>
                    </a:ext>
                  </a:extLst>
                </a:gridCol>
                <a:gridCol w="917892">
                  <a:extLst>
                    <a:ext uri="{9D8B030D-6E8A-4147-A177-3AD203B41FA5}">
                      <a16:colId xmlns:a16="http://schemas.microsoft.com/office/drawing/2014/main" val="2542042051"/>
                    </a:ext>
                  </a:extLst>
                </a:gridCol>
                <a:gridCol w="816292">
                  <a:extLst>
                    <a:ext uri="{9D8B030D-6E8A-4147-A177-3AD203B41FA5}">
                      <a16:colId xmlns:a16="http://schemas.microsoft.com/office/drawing/2014/main" val="1071245696"/>
                    </a:ext>
                  </a:extLst>
                </a:gridCol>
                <a:gridCol w="689264">
                  <a:extLst>
                    <a:ext uri="{9D8B030D-6E8A-4147-A177-3AD203B41FA5}">
                      <a16:colId xmlns:a16="http://schemas.microsoft.com/office/drawing/2014/main" val="3540005839"/>
                    </a:ext>
                  </a:extLst>
                </a:gridCol>
              </a:tblGrid>
              <a:tr h="234120">
                <a:tc gridSpan="4"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partition n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0101897"/>
                  </a:ext>
                </a:extLst>
              </a:tr>
              <a:tr h="234120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err="1"/>
                        <a:t>o_orderkey</a:t>
                      </a:r>
                      <a:endParaRPr 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err="1"/>
                        <a:t>o_orderdate</a:t>
                      </a:r>
                      <a:endParaRPr 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err="1"/>
                        <a:t>o_custkey</a:t>
                      </a:r>
                      <a:endParaRPr 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7130636"/>
                  </a:ext>
                </a:extLst>
              </a:tr>
            </a:tbl>
          </a:graphicData>
        </a:graphic>
      </p:graphicFrame>
      <p:sp>
        <p:nvSpPr>
          <p:cNvPr id="13" name="Textfeld 12">
            <a:extLst>
              <a:ext uri="{FF2B5EF4-FFF2-40B4-BE49-F238E27FC236}">
                <a16:creationId xmlns:a16="http://schemas.microsoft.com/office/drawing/2014/main" id="{B7D379DB-7928-232B-83F2-79AE6EAC1BAD}"/>
              </a:ext>
            </a:extLst>
          </p:cNvPr>
          <p:cNvSpPr txBox="1"/>
          <p:nvPr/>
        </p:nvSpPr>
        <p:spPr>
          <a:xfrm>
            <a:off x="4655344" y="5643789"/>
            <a:ext cx="332546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22499989	</a:t>
            </a:r>
            <a:r>
              <a:rPr lang="en-US" sz="1000" b="1" dirty="0">
                <a:solidFill>
                  <a:srgbClr val="FF0000"/>
                </a:solidFill>
              </a:rPr>
              <a:t>2016-10-21</a:t>
            </a:r>
            <a:r>
              <a:rPr lang="en-US" sz="1000" dirty="0"/>
              <a:t>	192829</a:t>
            </a:r>
          </a:p>
          <a:p>
            <a:r>
              <a:rPr lang="en-US" sz="1000" dirty="0"/>
              <a:t>…</a:t>
            </a:r>
          </a:p>
        </p:txBody>
      </p:sp>
      <p:cxnSp>
        <p:nvCxnSpPr>
          <p:cNvPr id="15" name="Verbinder: gewinkelt 14">
            <a:extLst>
              <a:ext uri="{FF2B5EF4-FFF2-40B4-BE49-F238E27FC236}">
                <a16:creationId xmlns:a16="http://schemas.microsoft.com/office/drawing/2014/main" id="{C5E15B6C-F8D5-9EEB-C9E0-0A4D73992D0B}"/>
              </a:ext>
            </a:extLst>
          </p:cNvPr>
          <p:cNvCxnSpPr>
            <a:endCxn id="6" idx="1"/>
          </p:cNvCxnSpPr>
          <p:nvPr/>
        </p:nvCxnSpPr>
        <p:spPr>
          <a:xfrm flipV="1">
            <a:off x="2793304" y="1924368"/>
            <a:ext cx="1862040" cy="413215"/>
          </a:xfrm>
          <a:prstGeom prst="bentConnector3">
            <a:avLst>
              <a:gd name="adj1" fmla="val 61100"/>
            </a:avLst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Verbinder: gewinkelt 16">
            <a:extLst>
              <a:ext uri="{FF2B5EF4-FFF2-40B4-BE49-F238E27FC236}">
                <a16:creationId xmlns:a16="http://schemas.microsoft.com/office/drawing/2014/main" id="{A45AF911-6A11-CED6-0D17-FB8D5CF52D6D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2793304" y="2666335"/>
            <a:ext cx="1862040" cy="411480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Verbinder: gewinkelt 17">
            <a:extLst>
              <a:ext uri="{FF2B5EF4-FFF2-40B4-BE49-F238E27FC236}">
                <a16:creationId xmlns:a16="http://schemas.microsoft.com/office/drawing/2014/main" id="{ED33CBA1-4B50-89F4-02C9-258B6E50AEBB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2793304" y="2948918"/>
            <a:ext cx="1862040" cy="1282344"/>
          </a:xfrm>
          <a:prstGeom prst="bentConnector3">
            <a:avLst>
              <a:gd name="adj1" fmla="val 29483"/>
            </a:avLst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Verbinder: gewinkelt 18">
            <a:extLst>
              <a:ext uri="{FF2B5EF4-FFF2-40B4-BE49-F238E27FC236}">
                <a16:creationId xmlns:a16="http://schemas.microsoft.com/office/drawing/2014/main" id="{2BB05CE8-EA37-A201-53A9-3D3FB27EEE3B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2793304" y="4174437"/>
            <a:ext cx="1862040" cy="1210272"/>
          </a:xfrm>
          <a:prstGeom prst="bentConnector3">
            <a:avLst>
              <a:gd name="adj1" fmla="val 17037"/>
            </a:avLst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hteck 25">
            <a:extLst>
              <a:ext uri="{FF2B5EF4-FFF2-40B4-BE49-F238E27FC236}">
                <a16:creationId xmlns:a16="http://schemas.microsoft.com/office/drawing/2014/main" id="{B21E012D-D68D-0959-B8C1-58661A6D4406}"/>
              </a:ext>
            </a:extLst>
          </p:cNvPr>
          <p:cNvSpPr/>
          <p:nvPr/>
        </p:nvSpPr>
        <p:spPr>
          <a:xfrm>
            <a:off x="8646946" y="1665288"/>
            <a:ext cx="725654" cy="437861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wordArtVert" rtlCol="0" anchor="ctr"/>
          <a:lstStyle/>
          <a:p>
            <a:pPr algn="ctr"/>
            <a:r>
              <a:rPr lang="en-US" b="1" dirty="0"/>
              <a:t>FILEGROUP</a:t>
            </a:r>
          </a:p>
        </p:txBody>
      </p:sp>
      <p:sp>
        <p:nvSpPr>
          <p:cNvPr id="27" name="Zylinder 26">
            <a:extLst>
              <a:ext uri="{FF2B5EF4-FFF2-40B4-BE49-F238E27FC236}">
                <a16:creationId xmlns:a16="http://schemas.microsoft.com/office/drawing/2014/main" id="{A1B4AEF8-B1B2-49FB-AB47-1E34D123315F}"/>
              </a:ext>
            </a:extLst>
          </p:cNvPr>
          <p:cNvSpPr/>
          <p:nvPr/>
        </p:nvSpPr>
        <p:spPr>
          <a:xfrm>
            <a:off x="10032572" y="1675852"/>
            <a:ext cx="1091821" cy="796103"/>
          </a:xfrm>
          <a:prstGeom prst="can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Database</a:t>
            </a:r>
          </a:p>
          <a:p>
            <a:pPr algn="ctr"/>
            <a:r>
              <a:rPr lang="en-US" sz="1400" b="1" dirty="0">
                <a:solidFill>
                  <a:schemeClr val="tx1"/>
                </a:solidFill>
              </a:rPr>
              <a:t>File</a:t>
            </a:r>
          </a:p>
        </p:txBody>
      </p:sp>
      <p:cxnSp>
        <p:nvCxnSpPr>
          <p:cNvPr id="29" name="Verbinder: gewinkelt 28">
            <a:extLst>
              <a:ext uri="{FF2B5EF4-FFF2-40B4-BE49-F238E27FC236}">
                <a16:creationId xmlns:a16="http://schemas.microsoft.com/office/drawing/2014/main" id="{1145DE31-1008-49F9-2AFD-516103A5572A}"/>
              </a:ext>
            </a:extLst>
          </p:cNvPr>
          <p:cNvCxnSpPr>
            <a:cxnSpLocks/>
            <a:stCxn id="6" idx="3"/>
            <a:endCxn id="52" idx="1"/>
          </p:cNvCxnSpPr>
          <p:nvPr/>
        </p:nvCxnSpPr>
        <p:spPr>
          <a:xfrm>
            <a:off x="7980810" y="1924368"/>
            <a:ext cx="659972" cy="623"/>
          </a:xfrm>
          <a:prstGeom prst="bentConnector3">
            <a:avLst/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Verbinder: gewinkelt 30">
            <a:extLst>
              <a:ext uri="{FF2B5EF4-FFF2-40B4-BE49-F238E27FC236}">
                <a16:creationId xmlns:a16="http://schemas.microsoft.com/office/drawing/2014/main" id="{CF7E45AE-F316-6D17-182F-0ED07D034955}"/>
              </a:ext>
            </a:extLst>
          </p:cNvPr>
          <p:cNvCxnSpPr>
            <a:cxnSpLocks/>
            <a:stCxn id="8" idx="3"/>
            <a:endCxn id="53" idx="1"/>
          </p:cNvCxnSpPr>
          <p:nvPr/>
        </p:nvCxnSpPr>
        <p:spPr>
          <a:xfrm>
            <a:off x="7980810" y="3077815"/>
            <a:ext cx="666136" cy="3264"/>
          </a:xfrm>
          <a:prstGeom prst="bentConnector3">
            <a:avLst/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Verbinder: gewinkelt 32">
            <a:extLst>
              <a:ext uri="{FF2B5EF4-FFF2-40B4-BE49-F238E27FC236}">
                <a16:creationId xmlns:a16="http://schemas.microsoft.com/office/drawing/2014/main" id="{6DE73B67-05CA-280C-6254-1057077AE082}"/>
              </a:ext>
            </a:extLst>
          </p:cNvPr>
          <p:cNvCxnSpPr>
            <a:cxnSpLocks/>
            <a:stCxn id="10" idx="3"/>
            <a:endCxn id="55" idx="1"/>
          </p:cNvCxnSpPr>
          <p:nvPr/>
        </p:nvCxnSpPr>
        <p:spPr>
          <a:xfrm flipV="1">
            <a:off x="7980810" y="4229141"/>
            <a:ext cx="666275" cy="2121"/>
          </a:xfrm>
          <a:prstGeom prst="bentConnector3">
            <a:avLst/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Verbinder: gewinkelt 34">
            <a:extLst>
              <a:ext uri="{FF2B5EF4-FFF2-40B4-BE49-F238E27FC236}">
                <a16:creationId xmlns:a16="http://schemas.microsoft.com/office/drawing/2014/main" id="{B4DEC83D-04C8-4C12-380B-D70AF3EB4CFE}"/>
              </a:ext>
            </a:extLst>
          </p:cNvPr>
          <p:cNvCxnSpPr>
            <a:cxnSpLocks/>
            <a:stCxn id="12" idx="3"/>
            <a:endCxn id="87" idx="1"/>
          </p:cNvCxnSpPr>
          <p:nvPr/>
        </p:nvCxnSpPr>
        <p:spPr>
          <a:xfrm>
            <a:off x="7980810" y="5384709"/>
            <a:ext cx="666136" cy="48"/>
          </a:xfrm>
          <a:prstGeom prst="bentConnector3">
            <a:avLst/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Zylinder 36">
            <a:extLst>
              <a:ext uri="{FF2B5EF4-FFF2-40B4-BE49-F238E27FC236}">
                <a16:creationId xmlns:a16="http://schemas.microsoft.com/office/drawing/2014/main" id="{EF4BDEC5-2053-35DB-6497-A9C56C353AAF}"/>
              </a:ext>
            </a:extLst>
          </p:cNvPr>
          <p:cNvSpPr/>
          <p:nvPr/>
        </p:nvSpPr>
        <p:spPr>
          <a:xfrm>
            <a:off x="10032572" y="2683775"/>
            <a:ext cx="1091821" cy="796103"/>
          </a:xfrm>
          <a:prstGeom prst="can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Database</a:t>
            </a:r>
          </a:p>
          <a:p>
            <a:pPr algn="ctr"/>
            <a:r>
              <a:rPr lang="en-US" sz="1400" b="1" dirty="0">
                <a:solidFill>
                  <a:schemeClr val="tx1"/>
                </a:solidFill>
              </a:rPr>
              <a:t>File</a:t>
            </a:r>
          </a:p>
        </p:txBody>
      </p:sp>
      <p:sp>
        <p:nvSpPr>
          <p:cNvPr id="38" name="Zylinder 37">
            <a:extLst>
              <a:ext uri="{FF2B5EF4-FFF2-40B4-BE49-F238E27FC236}">
                <a16:creationId xmlns:a16="http://schemas.microsoft.com/office/drawing/2014/main" id="{C15B7464-CA1F-6130-DAFC-29C795DB540C}"/>
              </a:ext>
            </a:extLst>
          </p:cNvPr>
          <p:cNvSpPr/>
          <p:nvPr/>
        </p:nvSpPr>
        <p:spPr>
          <a:xfrm>
            <a:off x="10032572" y="3831884"/>
            <a:ext cx="1091821" cy="796103"/>
          </a:xfrm>
          <a:prstGeom prst="can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Database</a:t>
            </a:r>
          </a:p>
          <a:p>
            <a:pPr algn="ctr"/>
            <a:r>
              <a:rPr lang="en-US" sz="1400" b="1" dirty="0">
                <a:solidFill>
                  <a:schemeClr val="tx1"/>
                </a:solidFill>
              </a:rPr>
              <a:t>File</a:t>
            </a:r>
          </a:p>
        </p:txBody>
      </p:sp>
      <p:cxnSp>
        <p:nvCxnSpPr>
          <p:cNvPr id="40" name="Verbinder: gewinkelt 39">
            <a:extLst>
              <a:ext uri="{FF2B5EF4-FFF2-40B4-BE49-F238E27FC236}">
                <a16:creationId xmlns:a16="http://schemas.microsoft.com/office/drawing/2014/main" id="{88719775-17EB-6E91-8CFC-71A440347BD3}"/>
              </a:ext>
            </a:extLst>
          </p:cNvPr>
          <p:cNvCxnSpPr>
            <a:cxnSpLocks/>
            <a:stCxn id="52" idx="3"/>
            <a:endCxn id="27" idx="2"/>
          </p:cNvCxnSpPr>
          <p:nvPr/>
        </p:nvCxnSpPr>
        <p:spPr>
          <a:xfrm>
            <a:off x="9372600" y="1924991"/>
            <a:ext cx="659972" cy="148913"/>
          </a:xfrm>
          <a:prstGeom prst="bentConnector3">
            <a:avLst/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Verbinder: gewinkelt 40">
            <a:extLst>
              <a:ext uri="{FF2B5EF4-FFF2-40B4-BE49-F238E27FC236}">
                <a16:creationId xmlns:a16="http://schemas.microsoft.com/office/drawing/2014/main" id="{E70297C9-5C85-49AD-9C75-D1E30F4ECFEC}"/>
              </a:ext>
            </a:extLst>
          </p:cNvPr>
          <p:cNvCxnSpPr>
            <a:cxnSpLocks/>
            <a:stCxn id="53" idx="3"/>
            <a:endCxn id="37" idx="2"/>
          </p:cNvCxnSpPr>
          <p:nvPr/>
        </p:nvCxnSpPr>
        <p:spPr>
          <a:xfrm>
            <a:off x="9372600" y="3081079"/>
            <a:ext cx="659972" cy="748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Verbinder: gewinkelt 41">
            <a:extLst>
              <a:ext uri="{FF2B5EF4-FFF2-40B4-BE49-F238E27FC236}">
                <a16:creationId xmlns:a16="http://schemas.microsoft.com/office/drawing/2014/main" id="{D18C37BB-824C-8D9F-66DB-F15A07014397}"/>
              </a:ext>
            </a:extLst>
          </p:cNvPr>
          <p:cNvCxnSpPr>
            <a:cxnSpLocks/>
            <a:stCxn id="55" idx="3"/>
            <a:endCxn id="38" idx="2"/>
          </p:cNvCxnSpPr>
          <p:nvPr/>
        </p:nvCxnSpPr>
        <p:spPr>
          <a:xfrm>
            <a:off x="9372739" y="4229141"/>
            <a:ext cx="659833" cy="795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hteck 51">
            <a:extLst>
              <a:ext uri="{FF2B5EF4-FFF2-40B4-BE49-F238E27FC236}">
                <a16:creationId xmlns:a16="http://schemas.microsoft.com/office/drawing/2014/main" id="{863C922F-3858-9B0A-9062-71FD385C8BAA}"/>
              </a:ext>
            </a:extLst>
          </p:cNvPr>
          <p:cNvSpPr/>
          <p:nvPr/>
        </p:nvSpPr>
        <p:spPr>
          <a:xfrm>
            <a:off x="8640782" y="1665911"/>
            <a:ext cx="731818" cy="51816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FG 01</a:t>
            </a:r>
          </a:p>
        </p:txBody>
      </p:sp>
      <p:sp>
        <p:nvSpPr>
          <p:cNvPr id="53" name="Rechteck 52">
            <a:extLst>
              <a:ext uri="{FF2B5EF4-FFF2-40B4-BE49-F238E27FC236}">
                <a16:creationId xmlns:a16="http://schemas.microsoft.com/office/drawing/2014/main" id="{5E24D2D7-F70C-4A49-FFF1-13E278CE086B}"/>
              </a:ext>
            </a:extLst>
          </p:cNvPr>
          <p:cNvSpPr/>
          <p:nvPr/>
        </p:nvSpPr>
        <p:spPr>
          <a:xfrm>
            <a:off x="8646946" y="2821999"/>
            <a:ext cx="725654" cy="51816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FG 02</a:t>
            </a:r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CCE80E97-20E7-1CD8-0788-0A3D304401EB}"/>
              </a:ext>
            </a:extLst>
          </p:cNvPr>
          <p:cNvSpPr/>
          <p:nvPr/>
        </p:nvSpPr>
        <p:spPr>
          <a:xfrm>
            <a:off x="8647085" y="3970061"/>
            <a:ext cx="725654" cy="51816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FG 03</a:t>
            </a:r>
          </a:p>
        </p:txBody>
      </p:sp>
      <p:sp>
        <p:nvSpPr>
          <p:cNvPr id="85" name="Zylinder 84">
            <a:extLst>
              <a:ext uri="{FF2B5EF4-FFF2-40B4-BE49-F238E27FC236}">
                <a16:creationId xmlns:a16="http://schemas.microsoft.com/office/drawing/2014/main" id="{09554680-044F-92CF-55EA-ABC070802CC7}"/>
              </a:ext>
            </a:extLst>
          </p:cNvPr>
          <p:cNvSpPr/>
          <p:nvPr/>
        </p:nvSpPr>
        <p:spPr>
          <a:xfrm>
            <a:off x="10020528" y="4985119"/>
            <a:ext cx="1091821" cy="796103"/>
          </a:xfrm>
          <a:prstGeom prst="can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Database</a:t>
            </a:r>
          </a:p>
          <a:p>
            <a:pPr algn="ctr"/>
            <a:r>
              <a:rPr lang="en-US" sz="1400" b="1" dirty="0">
                <a:solidFill>
                  <a:schemeClr val="tx1"/>
                </a:solidFill>
              </a:rPr>
              <a:t>File</a:t>
            </a:r>
          </a:p>
        </p:txBody>
      </p:sp>
      <p:cxnSp>
        <p:nvCxnSpPr>
          <p:cNvPr id="86" name="Verbinder: gewinkelt 85">
            <a:extLst>
              <a:ext uri="{FF2B5EF4-FFF2-40B4-BE49-F238E27FC236}">
                <a16:creationId xmlns:a16="http://schemas.microsoft.com/office/drawing/2014/main" id="{1D659A41-BB57-C7CB-7D37-8F604EA1792D}"/>
              </a:ext>
            </a:extLst>
          </p:cNvPr>
          <p:cNvCxnSpPr>
            <a:cxnSpLocks/>
            <a:stCxn id="87" idx="3"/>
            <a:endCxn id="85" idx="2"/>
          </p:cNvCxnSpPr>
          <p:nvPr/>
        </p:nvCxnSpPr>
        <p:spPr>
          <a:xfrm flipV="1">
            <a:off x="9372600" y="5383171"/>
            <a:ext cx="647928" cy="1586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Rechteck 86">
            <a:extLst>
              <a:ext uri="{FF2B5EF4-FFF2-40B4-BE49-F238E27FC236}">
                <a16:creationId xmlns:a16="http://schemas.microsoft.com/office/drawing/2014/main" id="{46162F4A-CCE4-0627-D133-4E264DB239F4}"/>
              </a:ext>
            </a:extLst>
          </p:cNvPr>
          <p:cNvSpPr/>
          <p:nvPr/>
        </p:nvSpPr>
        <p:spPr>
          <a:xfrm>
            <a:off x="8646946" y="5125677"/>
            <a:ext cx="725654" cy="51816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FG 04</a:t>
            </a:r>
          </a:p>
        </p:txBody>
      </p:sp>
    </p:spTree>
    <p:extLst>
      <p:ext uri="{BB962C8B-B14F-4D97-AF65-F5344CB8AC3E}">
        <p14:creationId xmlns:p14="http://schemas.microsoft.com/office/powerpoint/2010/main" val="3112673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2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1" grpId="0"/>
      <p:bldP spid="13" grpId="0"/>
      <p:bldP spid="26" grpId="0" animBg="1"/>
      <p:bldP spid="26" grpId="1" animBg="1"/>
      <p:bldP spid="27" grpId="0" animBg="1"/>
      <p:bldP spid="37" grpId="0" animBg="1"/>
      <p:bldP spid="38" grpId="0" animBg="1"/>
      <p:bldP spid="52" grpId="0" animBg="1"/>
      <p:bldP spid="53" grpId="0" animBg="1"/>
      <p:bldP spid="55" grpId="0" animBg="1"/>
      <p:bldP spid="85" grpId="0" animBg="1"/>
      <p:bldP spid="8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F5771A-94DD-789F-6738-4A6EF29756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2F3ADCB-4B21-BC74-92AF-9D8F7C11BCA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Benefits / Drawback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048CFAE5-ACB1-9A69-6FF8-D579A2E3A30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Not everything is shiny with Partitioning</a:t>
            </a:r>
          </a:p>
        </p:txBody>
      </p:sp>
    </p:spTree>
    <p:extLst>
      <p:ext uri="{BB962C8B-B14F-4D97-AF65-F5344CB8AC3E}">
        <p14:creationId xmlns:p14="http://schemas.microsoft.com/office/powerpoint/2010/main" val="30402633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3E2A77-9896-443D-A462-19931C2A3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Benefits of Partitioning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E661FAF-D0A1-4D2A-AB1D-C51368145B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4964" y="1665288"/>
            <a:ext cx="8010642" cy="4291960"/>
          </a:xfrm>
        </p:spPr>
        <p:txBody>
          <a:bodyPr>
            <a:normAutofit/>
          </a:bodyPr>
          <a:lstStyle/>
          <a:p>
            <a:r>
              <a:rPr lang="en-GB" dirty="0"/>
              <a:t>subsets of data can be transferred or access quickly and efficiently, while maintaining the integrity of a data collection. (e.g. loading data from an OLTP to an OLAP system)</a:t>
            </a:r>
          </a:p>
          <a:p>
            <a:r>
              <a:rPr lang="en-GB" dirty="0"/>
              <a:t>Maintenance operations can be performed on one or more partitions quickly. The operations are more efficient because they target only these data subsets, instead of the whole table.</a:t>
            </a:r>
          </a:p>
          <a:p>
            <a:r>
              <a:rPr lang="en-GB" dirty="0"/>
              <a:t>Query performance </a:t>
            </a:r>
            <a:r>
              <a:rPr lang="en-GB" dirty="0">
                <a:solidFill>
                  <a:srgbClr val="FF0000"/>
                </a:solidFill>
              </a:rPr>
              <a:t>may</a:t>
            </a:r>
            <a:r>
              <a:rPr lang="en-GB" dirty="0"/>
              <a:t> </a:t>
            </a:r>
            <a:r>
              <a:rPr lang="en-GB" dirty="0">
                <a:solidFill>
                  <a:srgbClr val="FF0000"/>
                </a:solidFill>
              </a:rPr>
              <a:t>be</a:t>
            </a:r>
            <a:r>
              <a:rPr lang="en-GB" dirty="0"/>
              <a:t> improved.</a:t>
            </a:r>
            <a:br>
              <a:rPr lang="en-GB" dirty="0"/>
            </a:br>
            <a:r>
              <a:rPr lang="en-GB" dirty="0"/>
              <a:t>Do not trust people saying that partitioning has boosted their system!</a:t>
            </a:r>
          </a:p>
        </p:txBody>
      </p:sp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E50C69C1-15E0-88B2-091F-5E9B66B14C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2906308"/>
              </p:ext>
            </p:extLst>
          </p:nvPr>
        </p:nvGraphicFramePr>
        <p:xfrm>
          <a:off x="8495059" y="1665288"/>
          <a:ext cx="3325466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2018">
                  <a:extLst>
                    <a:ext uri="{9D8B030D-6E8A-4147-A177-3AD203B41FA5}">
                      <a16:colId xmlns:a16="http://schemas.microsoft.com/office/drawing/2014/main" val="2872294666"/>
                    </a:ext>
                  </a:extLst>
                </a:gridCol>
                <a:gridCol w="917892">
                  <a:extLst>
                    <a:ext uri="{9D8B030D-6E8A-4147-A177-3AD203B41FA5}">
                      <a16:colId xmlns:a16="http://schemas.microsoft.com/office/drawing/2014/main" val="2542042051"/>
                    </a:ext>
                  </a:extLst>
                </a:gridCol>
                <a:gridCol w="816292">
                  <a:extLst>
                    <a:ext uri="{9D8B030D-6E8A-4147-A177-3AD203B41FA5}">
                      <a16:colId xmlns:a16="http://schemas.microsoft.com/office/drawing/2014/main" val="1071245696"/>
                    </a:ext>
                  </a:extLst>
                </a:gridCol>
                <a:gridCol w="689264">
                  <a:extLst>
                    <a:ext uri="{9D8B030D-6E8A-4147-A177-3AD203B41FA5}">
                      <a16:colId xmlns:a16="http://schemas.microsoft.com/office/drawing/2014/main" val="3540005839"/>
                    </a:ext>
                  </a:extLst>
                </a:gridCol>
              </a:tblGrid>
              <a:tr h="234120">
                <a:tc gridSpan="4">
                  <a:txBody>
                    <a:bodyPr/>
                    <a:lstStyle/>
                    <a:p>
                      <a:pPr algn="ctr"/>
                      <a:r>
                        <a:rPr lang="en-US" sz="1200" b="1" dirty="0" err="1"/>
                        <a:t>dbo.orders</a:t>
                      </a:r>
                      <a:endParaRPr lang="en-US" sz="1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0101897"/>
                  </a:ext>
                </a:extLst>
              </a:tr>
              <a:tr h="234120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err="1"/>
                        <a:t>o_orderkey</a:t>
                      </a:r>
                      <a:endParaRPr 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err="1"/>
                        <a:t>o_orderdate</a:t>
                      </a:r>
                      <a:endParaRPr 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err="1"/>
                        <a:t>o_custkey</a:t>
                      </a:r>
                      <a:endParaRPr 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7130636"/>
                  </a:ext>
                </a:extLst>
              </a:tr>
            </a:tbl>
          </a:graphicData>
        </a:graphic>
      </p:graphicFrame>
      <p:sp>
        <p:nvSpPr>
          <p:cNvPr id="8" name="Textfeld 7">
            <a:extLst>
              <a:ext uri="{FF2B5EF4-FFF2-40B4-BE49-F238E27FC236}">
                <a16:creationId xmlns:a16="http://schemas.microsoft.com/office/drawing/2014/main" id="{48687C65-68B1-71BB-8464-6351934E00E5}"/>
              </a:ext>
            </a:extLst>
          </p:cNvPr>
          <p:cNvSpPr txBox="1"/>
          <p:nvPr/>
        </p:nvSpPr>
        <p:spPr>
          <a:xfrm>
            <a:off x="8495059" y="2213928"/>
            <a:ext cx="3325466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11249996	</a:t>
            </a:r>
            <a:r>
              <a:rPr lang="en-US" sz="1000" b="1" dirty="0">
                <a:solidFill>
                  <a:srgbClr val="FF0000"/>
                </a:solidFill>
              </a:rPr>
              <a:t>2010-10-21</a:t>
            </a:r>
            <a:r>
              <a:rPr lang="en-US" sz="1000" dirty="0"/>
              <a:t>	1210007</a:t>
            </a:r>
          </a:p>
          <a:p>
            <a:r>
              <a:rPr lang="en-US" sz="1000" dirty="0"/>
              <a:t>…</a:t>
            </a:r>
          </a:p>
          <a:p>
            <a:r>
              <a:rPr lang="en-US" sz="1000" dirty="0"/>
              <a:t>11249984	</a:t>
            </a:r>
            <a:r>
              <a:rPr lang="en-US" sz="1000" b="1" dirty="0">
                <a:solidFill>
                  <a:srgbClr val="FF0000"/>
                </a:solidFill>
              </a:rPr>
              <a:t>2011-04-01</a:t>
            </a:r>
            <a:r>
              <a:rPr lang="en-US" sz="1000" dirty="0"/>
              <a:t>	949498</a:t>
            </a:r>
          </a:p>
          <a:p>
            <a:r>
              <a:rPr lang="en-US" sz="1000" dirty="0"/>
              <a:t>…</a:t>
            </a:r>
          </a:p>
          <a:p>
            <a:r>
              <a:rPr lang="en-US" sz="1000" dirty="0"/>
              <a:t>11250012	</a:t>
            </a:r>
            <a:r>
              <a:rPr lang="en-US" sz="1000" b="1" dirty="0">
                <a:solidFill>
                  <a:srgbClr val="FF0000"/>
                </a:solidFill>
              </a:rPr>
              <a:t>2012-07-03</a:t>
            </a:r>
            <a:r>
              <a:rPr lang="en-US" sz="1000" dirty="0"/>
              <a:t>	1249211</a:t>
            </a:r>
          </a:p>
          <a:p>
            <a:r>
              <a:rPr lang="en-US" sz="1000" dirty="0"/>
              <a:t>…</a:t>
            </a:r>
          </a:p>
          <a:p>
            <a:r>
              <a:rPr lang="en-US" sz="1000" dirty="0"/>
              <a:t>22499979	</a:t>
            </a:r>
            <a:r>
              <a:rPr lang="en-US" sz="1000" b="1" dirty="0">
                <a:solidFill>
                  <a:srgbClr val="FF0000"/>
                </a:solidFill>
              </a:rPr>
              <a:t>2013-10-09</a:t>
            </a:r>
            <a:r>
              <a:rPr lang="en-US" sz="1000" dirty="0"/>
              <a:t>	1020925</a:t>
            </a:r>
          </a:p>
          <a:p>
            <a:r>
              <a:rPr lang="en-US" sz="1000" dirty="0"/>
              <a:t>…</a:t>
            </a:r>
          </a:p>
          <a:p>
            <a:r>
              <a:rPr lang="en-US" sz="1000" dirty="0"/>
              <a:t>22499965	</a:t>
            </a:r>
            <a:r>
              <a:rPr lang="en-US" sz="1000" b="1" dirty="0">
                <a:solidFill>
                  <a:srgbClr val="FF0000"/>
                </a:solidFill>
              </a:rPr>
              <a:t>2014-11-12</a:t>
            </a:r>
            <a:r>
              <a:rPr lang="en-US" sz="1000" dirty="0"/>
              <a:t>	110962</a:t>
            </a:r>
          </a:p>
          <a:p>
            <a:r>
              <a:rPr lang="en-US" sz="1000" dirty="0"/>
              <a:t>…</a:t>
            </a:r>
          </a:p>
          <a:p>
            <a:r>
              <a:rPr lang="en-US" sz="1000" dirty="0"/>
              <a:t>22500004	</a:t>
            </a:r>
            <a:r>
              <a:rPr lang="en-US" sz="1000" b="1" dirty="0">
                <a:solidFill>
                  <a:srgbClr val="FF0000"/>
                </a:solidFill>
              </a:rPr>
              <a:t>2015-11-13</a:t>
            </a:r>
            <a:r>
              <a:rPr lang="en-US" sz="1000" dirty="0"/>
              <a:t>	393803</a:t>
            </a:r>
          </a:p>
          <a:p>
            <a:r>
              <a:rPr lang="en-US" sz="1000" dirty="0"/>
              <a:t>…</a:t>
            </a:r>
          </a:p>
          <a:p>
            <a:r>
              <a:rPr lang="en-US" sz="1000" dirty="0"/>
              <a:t>22499989	</a:t>
            </a:r>
            <a:r>
              <a:rPr lang="en-US" sz="1000" b="1" dirty="0">
                <a:solidFill>
                  <a:srgbClr val="FF0000"/>
                </a:solidFill>
              </a:rPr>
              <a:t>2016-10-21</a:t>
            </a:r>
            <a:r>
              <a:rPr lang="en-US" sz="1000" dirty="0"/>
              <a:t>	192829</a:t>
            </a:r>
          </a:p>
          <a:p>
            <a:r>
              <a:rPr lang="en-US" sz="100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598778723"/>
      </p:ext>
    </p:extLst>
  </p:cSld>
  <p:clrMapOvr>
    <a:masterClrMapping/>
  </p:clrMapOvr>
</p:sld>
</file>

<file path=ppt/theme/theme1.xml><?xml version="1.0" encoding="utf-8"?>
<a:theme xmlns:a="http://schemas.openxmlformats.org/drawingml/2006/main" name="1_db-berater">
  <a:themeElements>
    <a:clrScheme name="Lariss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Benutzerdefiniert 2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>
          <a:solidFill>
            <a:schemeClr val="tx1"/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db-berater" id="{A415B4FD-AA9B-4461-AC2B-36ED5617A0E3}" vid="{018F950C-F5FA-4D6B-B0C1-0DCF0BD0511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db Berater - Neutral</Template>
  <TotalTime>0</TotalTime>
  <Words>3564</Words>
  <Application>Microsoft Office PowerPoint</Application>
  <PresentationFormat>Breitbild</PresentationFormat>
  <Paragraphs>619</Paragraphs>
  <Slides>44</Slides>
  <Notes>12</Notes>
  <HiddenSlides>1</HiddenSlides>
  <MMClips>0</MMClips>
  <ScaleCrop>false</ScaleCrop>
  <HeadingPairs>
    <vt:vector size="6" baseType="variant">
      <vt:variant>
        <vt:lpstr>Verwendete Schriftarten</vt:lpstr>
      </vt:variant>
      <vt:variant>
        <vt:i4>8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44</vt:i4>
      </vt:variant>
    </vt:vector>
  </HeadingPairs>
  <TitlesOfParts>
    <vt:vector size="53" baseType="lpstr">
      <vt:lpstr>Arial</vt:lpstr>
      <vt:lpstr>Calibri</vt:lpstr>
      <vt:lpstr>Cambria Math</vt:lpstr>
      <vt:lpstr>Cascadia Mono</vt:lpstr>
      <vt:lpstr>Consolas</vt:lpstr>
      <vt:lpstr>Lucida Console</vt:lpstr>
      <vt:lpstr>Segoe UI</vt:lpstr>
      <vt:lpstr>Segoe UI Light</vt:lpstr>
      <vt:lpstr>1_db-berater</vt:lpstr>
      <vt:lpstr>Partitioning for Beginners</vt:lpstr>
      <vt:lpstr>Links for this Session/Workshop</vt:lpstr>
      <vt:lpstr>Uwe Ricken db Berater GmbH</vt:lpstr>
      <vt:lpstr>Agenda</vt:lpstr>
      <vt:lpstr>Data Storage Internals</vt:lpstr>
      <vt:lpstr>What is Partitioning?</vt:lpstr>
      <vt:lpstr>Partitioning under the hood</vt:lpstr>
      <vt:lpstr>Benefits / Drawback</vt:lpstr>
      <vt:lpstr>Benefits of Partitioning</vt:lpstr>
      <vt:lpstr>Benefits / drawbacks of partitioned tables!</vt:lpstr>
      <vt:lpstr>Working with Partitioning</vt:lpstr>
      <vt:lpstr>Components of Partitioning</vt:lpstr>
      <vt:lpstr>Partition Ranges Partition Function</vt:lpstr>
      <vt:lpstr>Partition Functions</vt:lpstr>
      <vt:lpstr>Components of Partitioning Partition Schemes</vt:lpstr>
      <vt:lpstr>Components of Partitioning Partition Schemes</vt:lpstr>
      <vt:lpstr>Components of Partitioning Partition Schemes</vt:lpstr>
      <vt:lpstr>Components of Partitioning Partition Schemes</vt:lpstr>
      <vt:lpstr>Components of Partitioning Partition Schemes</vt:lpstr>
      <vt:lpstr>Components of Partitioning Partition Schemes</vt:lpstr>
      <vt:lpstr>Partition Schemes</vt:lpstr>
      <vt:lpstr>Restrictions and Recommendations</vt:lpstr>
      <vt:lpstr>Implementation of a partitioned table</vt:lpstr>
      <vt:lpstr>Environment</vt:lpstr>
      <vt:lpstr>Implementation</vt:lpstr>
      <vt:lpstr>How To Use?</vt:lpstr>
      <vt:lpstr>Create a new partitioned table</vt:lpstr>
      <vt:lpstr>Split an existing table into partitions</vt:lpstr>
      <vt:lpstr>Nonclustered Indexes</vt:lpstr>
      <vt:lpstr>Nonclustered Indexes</vt:lpstr>
      <vt:lpstr>How To Use?</vt:lpstr>
      <vt:lpstr>Querying Partitioned Data</vt:lpstr>
      <vt:lpstr>What should I consider?</vt:lpstr>
      <vt:lpstr>Querying Partitioned Data</vt:lpstr>
      <vt:lpstr>Partitioning - Maintenance</vt:lpstr>
      <vt:lpstr>Maintenance</vt:lpstr>
      <vt:lpstr>Adding a new Partition</vt:lpstr>
      <vt:lpstr>Deleting and remove an existing partition</vt:lpstr>
      <vt:lpstr>Switch out and remove an existing partition</vt:lpstr>
      <vt:lpstr>Truncate and remove an existing partition</vt:lpstr>
      <vt:lpstr>Partitioning - Maintenance</vt:lpstr>
      <vt:lpstr>Best Practices</vt:lpstr>
      <vt:lpstr>THANK YOU!</vt:lpstr>
      <vt:lpstr>Data Storage Internals</vt:lpstr>
    </vt:vector>
  </TitlesOfParts>
  <Company>db Berater GmbH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Uwe Ricken</dc:creator>
  <cp:lastModifiedBy>Uwe Ricken</cp:lastModifiedBy>
  <cp:revision>151</cp:revision>
  <dcterms:created xsi:type="dcterms:W3CDTF">2015-11-08T16:01:13Z</dcterms:created>
  <dcterms:modified xsi:type="dcterms:W3CDTF">2025-01-14T15:17:16Z</dcterms:modified>
</cp:coreProperties>
</file>